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как она рассказывает о настроении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слушать, петь и замечать, что звучит без слов.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дома, в школе, на празднике и в мультфильме. Она помогает радоваться, успокаиваться и лучше понимать настроение. На уроках дети учатся узнавать мелодию, инструменты и характер звучания.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человека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музыки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бывают высокими и низкими, короткими и длинными. Именно из них складывается музыкальная речь, которую мы слышим и отличаем от обычного шума.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музыка чередует сильные и слабые доли. Он помогает песне идти ровно, а танцу или маршу — держать уверенный шаг.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музыкальная линия, которую легко узнать и напеть. Она словно ведёт слушателя от начала до конца произведения.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делает каждый голос и инструмент особенным. Благодаря ему скрипка, барабан и фортепиано звучат по-разному, даже если играют одну и ту же ноту.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мелодия легко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часто звучит как самая заметная мысль песни. Если она ясная и повторяющаяся, её легко услышать, запомнить и даже тихо напевать про себя.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детские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для 4 класса мелодии обычно удобны для голоса. В них есть плавное движение и небольшие скачки, поэтому дети могут спокойно повторять их на слух.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то, что запоминается первым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счёт в музыке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маршах и детских песнях ритм обычно чёткий и собранный. Он словно подсказывает: «Идём вместе, не спешим и не отстаём!»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двигаться ровно, как аккуратные шаги. Когда мы считаем 1–2–3–4, легче почувствовать, где звучит сильный удар.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ритм мягче и спокойнее. Он укачивает, поэтому музыка звучит плавно, без резких ударов и суеты.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Темп: быстро, умеренно или медленно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подходит для игр, танцев и шуточных песен. Она звучит бодро и весело, словно торопится поделиться хорошим настроением.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звучит задумчиво, мягко и спокойно. Она особенно подходит для лирических мелодий, где хочется вслушаться в каждую фразу.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 удобен для пения в классе и для маршевых песен. Он помогает не сбиваться и спокойно держать общий ритм.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тишина в музыкальной речи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помогает создать ощущение нежности, тайны или покоя. В такой музыке хочется слушать особенно внимательно, чтобы не пропустить ни одной детали. Иногда одна тихая фраза может звучать выразительнее громкого припева.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говорит шёпотом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часто передаёт радость, торжество и уверенность. Она словно заполняет всё пространство и зовёт прислушаться. Но важно помнить: если громкость меняется, произведение становится живее и интереснее.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как праздник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музыке — это не пустота, а важная часть речи. Короткая пауза может создать ожидание, удивление или подготовить к новой музыкальной мысли. После неё мелодия звучит особенно заметно.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которая всё меняет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и их голоса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бубен особенно важны там, где нужен чёткий ритм. Их звучание помогает слушателям почувствовать шаг, движение и уверенный пульс музыки.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звучит звонко и певуче, будто поёт тонким голосом. Её тембр помогает вести выразительную мелодию и передавать лёгкость или нежность.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умеет быть разным: мягким, спокойным, торжественным и даже очень ярким. Оно может сопровождать песню, играть аккорды или исполнять мелодию само.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инструменты не спорят, а дополняют друг друга. Каждый звучит по-своему, и вместе они создают богатую музыкальную картину.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народная песня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Давняя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появляется в народной жизни и передаётся устно от старших к младшим. Так она сохраняется без нот, но с живой памятью людей.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новых поколениях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песню продолжают исполнять дети и взрослые. Она остаётся близкой, потому что в ней живут история, традиции и узнаваемое настроение народа.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труд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песню поют на праздниках, в трудах, в играх и обрядах. Поэтому в ней часто слышны простые слова, ясный ритм и запоминающийся припев.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исполнитель, 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 и создаёт её замысел. Исполнитель превращает этот замысел в живое звучание, а слушатель старается услышать настроение и характер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эти роли могут переходить одна в другую. Сначала музыку сочиняют или выбирают, потом поют или играют, а затем внимательно слушают и обсуждают, что она рассказывает.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танец, марш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живёт в мелодии и словах: её хочется подпевать, потому что она рассказывает о чувствах и событиях. Обычно в ней слышится плавная, запоминающаяся линия.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сразу зовёт двигаться: музыка становится лёгкой, упругой, иногда кружится, словно сама делает шаги. В ней важны пластичность, ритм и ощущение движения.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уверенно и ровно, как дружный шаг. Чёткий удар помогает держать строй, поэтому такую музыку легко представить на параде, в походе или на торжественном построении.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 слышно в быстром темпе, бодром ритме и светлом звучании. Такая музыка будто улыбается и приглашает двигаться, хлопать в ладоши и поднимать настроение вместе с ней.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медленная и мягкая, она часто кажется задумчивой или печальной. Негромкие звуки и плавная мелодия помогают передать спокойствие, ожидание или тихую грусть без лишних слов.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узнаётся по уверенным аккордам, широким мелодиям и звучному исполнению. Такая музыка будто расправляет плечи и сообщает: сейчас происходит что-то важное и красивое.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пение на уроке музыки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пение начинается с общего дыхания и внимательного слуха. Ребята стараются не торопиться, чтобы голоса звучали дружно и чисто. Тогда даже самая простая песня становится похожей на маленький хор, где каждый слышит остальных.
</a:t>
            </a:r>
            <a:endParaRPr lang="en-US" sz="1864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поёт вместе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пение похоже на доверительный разговор: сначала звучит вопрос, потом ответ, а в конце остаётся тёплое настроение. Дети учатся не просто повторять слова, а передавать смысл песни голосом, словно рассказывают историю своим друзьям.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разговор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мелодия помогает петь свободно и не напрягать горло. Если звук идёт спокойно, а слова произносятся ясно, голос звучит звонко и ровно. Учителю легко заметить, когда песня подходит классу по высоте и характеру.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устаёт голос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понимает музыку шаг за шагом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только услышать музыку, но и заметить, как она создаёт настроение и образ.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сказках, мультфильмах и театре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музыка помогает понять место действия и момент перемены: вот стало спокойно, вот надвигается опасность, а вот уже звучит радость или чудо.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музыка показывает движение, прыжки, погоню и даже тихий шорох. Иногда она делает обычную сцену смешнее, а иногда — почти волшебной.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тоже помогают рисовать характер: один звучит мягко, другой — смешно или тревожно. Так музыка без слов подсказывает, добрый это герой или хитрый.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может быть своя музыкальная тема. Стоит ей зазвучать, и зритель уже догадывается, кто появился на сцене или на экране.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запись — язык музыки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и линейки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состоит из пяти линеек, на которых записывают высоту звуков. Ноты помогают сохранить мелодию, чтобы её можно было снова спеть или сыграть.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Длительности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Длительности показывают, как долго звучит каждый звук: коротко или протяжно. Благодаря этим значкам музыка записывается точно, почти как аккуратный рецепт для исполнителя.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внимательного слушателя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слушатель не разговаривает во время музыки и не спешит с ответом. Сначала нужно услышать начало, развитие и конец произведения, а уже потом делиться впечатлением.
</a:t>
            </a:r>
            <a:endParaRPr lang="en-US" sz="2161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до конца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идти быстро или спокойно, звучать тихо или громко. Внимательный слушатель замечает эти перемены и лучше понимает, какое чувство хочет передать композитор.
</a:t>
            </a:r>
            <a:endParaRPr lang="en-US" sz="2242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темпом и громкостью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части помогают узнать песню или пьесу, как знакомый узор на варежке. Если прислушаться, можно заметить, где музыка возвращается и что в ней меняется.
</a:t>
            </a:r>
            <a:endParaRPr lang="en-US" sz="2298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повторы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звуках легко услышать шаги, колокольчики, ветер, игру или колыбельную. Такие образы делают музыку понятнее, а слушание — похожим на маленькое увлекательное расследование.
</a:t>
            </a:r>
            <a:endParaRPr lang="en-US" sz="2026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образы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музыка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тренирует слух, память и внимание. Когда ребёнок поёт, хлопает в ритм или слушает мелодию, он учится замечать детали и лучше чувствует порядок звуков.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общаться и дружить. В хоре, на празднике или на уроке она объединяет класс, потому что все вместе слушают, поют и радуются одному звучанию.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музыка сопровождает важные моменты: утренники, семейные праздники, школьные выступления и памятные встречи. Она делает события теплее и помогает сохранить их в памяти.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интересно четвероклассникам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Четвероклассники любят угадывать, на что похожа музыка: на дождик, птичку, шаги или звенящий колокольчик. Такое задание превращает слушание в игру, где важно не спешить, а внимательно вслушиваться и замечать детали.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звук-подсказку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 из сказки сразу вызывает улыбку: ребята вспоминают героя, его поступки и смешные моменты. Если музыка меняется, можно догадаться, что история тоже становится иной — спокойной, тревожной или радостной.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сказки оживает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 ритм легко отбивать ладошками или шагать под него на месте. Дети быстро подхватывают такие задания, потому что им нравится быть не только слушателями, но и маленькими участниками музыкального действия.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повторить
</a:t>
            </a:r>
            <a:endParaRPr lang="en-US" sz="26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слышать чувства и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настроение через мелодию, ритм, темп и громкость, а внимательное слушание помогает понять её язык. Когда дети поют, двигаются и размышляют о звуках, музыка становится особенно близкой и понятной.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2026-05-24T22:40:10Z</dcterms:created>
  <dcterms:modified xsi:type="dcterms:W3CDTF">2026-05-24T22:40:10Z</dcterms:modified>
</cp:coreProperties>
</file>