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в литературе: отдых, чтение и новые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в книгах: время отдыха, чтения и важных открытий.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каникулы помогают увидеть не только отдых, но и рост героя: его мечты, дружбу, отношения с близкими и внимание к природе. Для семиклассников эта тема особенно понятна, потому что она связана с собственным опытом свободного времени, любимых книг и поиском самостоятельности.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каникулах на уроке литературы?
</a:t>
            </a:r>
            <a:endParaRPr lang="en-US" sz="2561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каникул герой выходит из привычного школьного ритма и начинает внимательнее замечать мир вокруг: природу, людей, новые места и собственные мысли.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свободные дни в сюжете часто происходят важные события: первая поездка, встреча с другом, испытание или знакомство с книгой, которая меняет взгляд на жизнь.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помогают писателю показать внутренние перемены героя: он становится самостоятельнее, смелее, наблюдательнее и лучше понимает себя и других.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как литературная тема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лету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в книге часто начинается с дороги, велосипеда, рюкзака и открытой тетради. Герой едет к реке, в деревню или на дачу и по пути замечает свет, траву, облака и всё, что обычно не видно в спешке.
</a:t>
            </a:r>
            <a:endParaRPr lang="en-US" sz="1292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для чтения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веранде, у окна или под деревом школьник берёт книгу и делает короткие записи в дневнике. Рядом лежат закладка, ручка и раскрытая тетрадь, а вокруг чувствуется спокойствие летнего отдыха и желание не пропустить ни одной детали.
</a:t>
            </a:r>
            <a:endParaRPr lang="en-US" sz="1195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книге и в жизни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в литературе раскрываются через события, разговоры и наблюдения, а не только через отдых.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писатели соединяют каникулы с природой, отношениями и личными переживаниями героя.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текстов о детстве и летнем отдыхе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каникулами в книгах
</a:t>
            </a:r>
            <a:endParaRPr lang="en-US" sz="23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дают время читать без спешки: можно спокойно возвращаться к любимым книгам, замечать детали языка и лучше понимать поступки героев.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 каникулах как часть литературной культуры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интересны произведения с живыми диалогами, понятными героями и описаниями природы, близкими возрасту 11–13 лет.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выбирать книги, после которых хочется обсуждать героев, сравнивать впечатления и продолжать чтение уже по собственному желанию.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чтение помогает запомнить сюжет и образы, потому что книга воспринимается в более свободном ритме, без давления уроков и оценок.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каникулы и литературные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читательского опыта школьника во время каникул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произведениях о каникулах
</a:t>
            </a:r>
            <a:endParaRPr lang="en-US" sz="2748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 в книгах о каникулах создают ощущение свободы и простора. Через них писатель показывает, как герой учится замечать тишину, движение света и настроение летнего дня.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летний дождь и свежий воздух часто делают картину живой и подвижной. Такие детали помогают передать радость, ожидание приключения или спокойное размышление.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дождь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вечер особенно хорошо подходит для спокойных сцен. В нём чувствуется завершённость дня, когда герой отдыхает, читает или просто думает о пережитом.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вечер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травы, шум листвы и тишина дачи делают описание более точным и запоминающимся. Эти детали помогают читателю почти увидеть и услышать лето.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 звуки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каникулы чаще всего связаны с природой, простым трудом и более спокойным ритмом жизни. На даче особенно заметны чтение, семейные разговоры и наблюдение за летними изменениями вокруг.
</a:t>
            </a:r>
            <a:endParaRPr lang="en-US" sz="1513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в деревне, на даче и в городе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дача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каникулы выглядят иначе: это музеи, библиотеки, парки, кружки и прогулки по знакомым улицам. Здесь отдых тоже может быть интересным, если в нём есть движение, новые места и время для чтения.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каникулы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место отдыха влияет на занятия героя, детали и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каникул по-своему раскрывает героя: дома он размышляет, на даче общается, в поездке открывает новое, в лагере учится самостоятельности.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каникул и их литературные признаки
</a:t>
            </a:r>
            <a:endParaRPr lang="en-US" sz="29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текстов о детстве и летнем отдыхе
</a:t>
            </a:r>
            <a:endParaRPr lang="en-US" sz="11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отдыхе становятся видны важные качества: смелость, умение дружить, ответственность за свои слова и поступки, а также отношение к семье и близким людям.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книги на каникулах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каникулах герой раскрывается в свободной обстановке: он сам выбирает, куда идти, что читать и с кем общаться, поэтому заметнее его любознательность и самостоятельность.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каникул герой может вести дневник, делать заметки, спорить с друзьями или мечтать о поездке, и это помогает понять его внутренний мир гораздо глубже.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Каникулы, чтение и здоровье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каникулы часто связаны с прогулками, движением и свежим воздухом. Такой отдых помогает школьнику сохранять силы, лучше концентрироваться и не уставать от постоянной нагрузки.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сон, чередование чтения с активностью и перерывы от экрана делают отдых полезнее. Книга на скамейке, в парке или на веранде соединяет спокойствие и живой интерес.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дружба во время каникул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выходит из школьного ритма и больше времени проводит дома, на даче или в поездке. Появляются разговоры с близкими и первые планы на совместные дела.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отдыха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чтение вслух, поездки и помощь старшим показывают, как рождаются доверие, уважение и чувство поддержки. Дружба и семейное общение становятся частью летнего опыта.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дни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насыщенного дня герой вспоминает события, делится мыслями и лучше понимает людей рядом. Каникулы превращаются не только в отдых, но и в урок отношений.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впечатления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примерный баланс дня и помогает увидеть, что отдых не сводится к экрану.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каникулы — те, где есть сон, движение, чтение и общение, а не только гаджеты.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времени за один день, составленное для учебной презентации.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уходит время школьника на каникулах
</a:t>
            </a:r>
            <a:endParaRPr lang="en-US" sz="28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869" y="1205853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помогает провести каникулы интереснее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книга расширяет речь: в ней встречаются точные слова, выразительные сравнения и живые диалоги. После чтения легче говорить о своих впечатлениях и наблюдениях.
</a:t>
            </a:r>
            <a:endParaRPr lang="en-US" sz="1469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природы, дороги, дома или дружбы делают отдых в книге похожим на настоящие впечатления. Такие страницы помогают внимательнее смотреть на мир вокруг.
</a:t>
            </a:r>
            <a:endParaRPr lang="en-US" sz="1402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Прочитанное удобно обсуждать с друзьями, родителями или одноклассниками. Разговор о героях и событиях делает каникулы более содержательными и запоминающимися.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детях, приключениях и первой ответственности помогают лучше понять себя и других. Они поддерживают интерес к чтению даже во время активного отдыха.
</a:t>
            </a:r>
            <a:endParaRPr lang="en-US" sz="14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заложенная закладкой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в библиотеке легко найти историю, которая обещает интересное лето. Закладка, аккуратная обложка и короткая запись в дневнике помогают не потерять важные мысли и быстро вернуться к любимому месту.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 солнечного окна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школьник открывает тетрадь и кратко пишет название книги, автора и главного героя. Рядом лежат несколько томов, а на столе у окна — свет, тишина и ощущение спокойного летнего дня.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чтение начинается с библиотеки
</a:t>
            </a:r>
            <a:endParaRPr lang="en-US" sz="28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книгу для каникул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книги для летнего чтения: от интереса читателя до обмена впечатлениями.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читать на каникулах
</a:t>
            </a:r>
            <a:endParaRPr lang="en-US" sz="2795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Откладывать чтение до последних дней опасно: книга превращается в спешку и не оставляет времени на размышление, а впечатления быстро забываются.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трудная или совсем неинтересная книга быстро утомляет. Лучше выбирать текст по возрасту, теме и первым страницам, чтобы чтение шло легко.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свободное время занимают телефон и экран, для книги почти не остаётся места. Полезно заранее выделять тихие минуты без отвлечений.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коротких заметок прочитанное теряется в памяти. Несколько записей о героях, событиях и своих чувствах помогают вернуться к книге и обсудить её позже.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250" y="1068000"/>
            <a:ext cx="412080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место отдыха влияет на поведение героя, его настроение и выбор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обстановке каникулы могут стать временем чтения, если есть спокойствие, интерес и возможность замечать жизнь вокруг.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в разных литературных ситуациях
</a:t>
            </a:r>
            <a:endParaRPr lang="en-US" sz="2399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сюжетов о детстве, отдыхе и летних впечатлениях.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Каникулы, которые остаются в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каникулы как время отдыха, чтения и взросления. В этих сюжетах особенно важны природа, семья, дружба и самостоятельные открытия, которые делают свободные дни по-настоящему значимыми.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2026-05-22T13:58:33Z</dcterms:created>
  <dcterms:modified xsi:type="dcterms:W3CDTF">2026-05-22T13:58:33Z</dcterms:modified>
</cp:coreProperties>
</file>