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существительных в единственном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окончания правильно, даже когда ухо подсказывает не всё.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Безударное окончание часто звучит неясно, и слово легко записать наугад. Если знать правило, ошибки исчезают в тетради, диктанте и любом маленьком тексте.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7027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25540"/>
            <a:ext cx="274200" cy="219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5921" y="3226770"/>
            <a:ext cx="264900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окончание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изменяемая часть слова. Оно помогает слову «подружиться» с другими словами в предложении и показать их связь.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окончание может меняться: книга — книги — книге. Смысл слова остаётся, а форма подсказывает, как оно связано с другими словами.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понять, кто что делает, кому что дают и о чём говорят. Без него предложение звучало бы совсем неуклюже.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 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окончание без ударения, на слух его не определить точно. Тогда на помощь приходит правило, а не догадки и не «авось».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слова его основа обычно сохраняется. Поэтому мы видим одно и то же слово в разных формах и не теряем его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окончание слышится отчётливо: буква звучит ясно, и выбрать её легче. Такое слово почти не заставляет сомневаться, даже если оно капризничает.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Ударное и безударное окончание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окончание звучит слабее и может путаться. Поэтому в словах вроде в лесу, на стене, у тетради букву нужно проверять по правилу.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задают вопрос к слову и узнают падеж. Именно падеж помогает выбрать нужную букву в конце слова без ошибок.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слово называет предмет. Это помогает сразу увидеть, что перед нами существительное, а не другое слово.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ставят в начальную форму и определяют его род. Эти признаки подсказывают, к какому склонению относится существительное.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проверкой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относятся существительные женского рода на -а и -я: мама, земля, тётя, книга. У них окончания меняются по падежам.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склонение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формах можно встретить окончания -а, -я, -е, -и, -ю. Чтобы не ошибиться, нужно смотреть не только на слух, но и на падеж.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первого склонения стоит в предложении, его окончание выбирают по вопросу. Так буква в конце становится понятной, как хорошо знакомая подсказка.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слова мужского рода с нулевым окончанием и среднего рода на -о, -е: стол, конь, окно, море.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безударных формах у таких слов часто встречаются окончания -е, -у, -ом, -и. Слух здесь может подвести, поэтому нужен чёткий разбор.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выбрать правильную букву быстро и спокойно. Если определить форму слова, окончание уже не кажется загадкой с секретным шифром.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про третье склонение, можно избежать многих ошибок. Такие слова любят проверку, как котёнок любит тёплое место.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третьему склонению относятся существительные женского рода с мягким знаком на конце: ночь, тетрадь, радость. Это очень внимательные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формах часто пишется окончание -и. Из-за безударности его легко перепутать, поэтому особенно важно задавать правильный вопрос к слову.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можно определить по вопросу: кого? чего? кому? чему? о ком? о чём? Вопрос показывает, какую форму нужно выбрать для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падеж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сочетании к школе слово школе стоит в дательном падеже. Значит, окончание выбирается не на слух, а по вопросу и правилу.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проверке безударного окончания существительного.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слово отвечает на вопросы кого? чего? и часто показывает отсутствие предмета: нет книги, нет леса, нет тетради.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 родительном падеже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выбирают не по слуху, а по склонению. У слов первого склонения часто пишется -ы, -и, а у некоторых форм — -я или -а.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второго склонения в родительном падеже нередко появляется окончание -а или -я: нет стола, нет коня. Здесь важно знать начальную форму слова.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третьего склонения в родительном падеже обычно пишется -и: нет ночи, нет радости. Это особенно помогает, когда окончание слышится нечётко.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слово отвечает на вопросы кому? чему? и показывает, кому что-то дают, помогают или к кому подходят: дать маме, помочь земле.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 дательном падеже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первого склонения часто пишется окончание -е: к книге, к маме, к земле. Чтобы не ошибиться, нужно определить падеж и склонение.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третьего склонения в дательном падеже обычно пишется -и: к тетради, к ночи. Такое окончание нельзя угадывать на слух — его нужно проверять.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-е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слова часто стоят с предлогами о, об, в, на. У существительных первого склонения обычно пишется -е: о книге, о земле. Это видно по вопросу и по форме слова.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 предложном падеже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-и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третьего склонения в предложном падеже обычно пишется -и: о ночи, о радости. Если окончание кажется «тихим», нужно сразу вспомнить склонение и проверить его по вопросу.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слова, которые легко перепутать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стене и в степи звучат похоже, но пишутся по-разному. Чтобы не перепутать букву, нужно сначала определить падеж, а потом проверить окончание.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о маме и о тетради важна не только последняя буква, но и склонение слова. Если смотреть только на слух, легко допустить смешную ошибку.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у дома и у двери тоже требуют внимания. В таких словах помогает вопрос: у кого? у чего? Он подсказывает нужное окончание лучше любого угадывания.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920" y="3277684"/>
            <a:ext cx="211688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не по слуху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звучать похоже на другое, но окончание выбирается по правилу. Слух здесь немного хитрит, поэтому ему нельзя доверять без проверки.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склонение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 не означает одинаковое написание. У слова важно определить склонение, потому что именно оно подсказывает, какая буква появится в конце.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правильный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Падежный вопрос помогает увидеть нужную форму слова. Без него легко перепутать е и и, особенно в словах с тихим, безударным окончанием.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всю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нужно рассматривать целиком: начальная форма, род, падеж и окончание. Тогда ловушка не сработает, а буква в конце окажется верной.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существительное и поставь его в начальную форму. Потом определи род и склонение. Так станет ясно, к какой группе относится слово.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проверки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задай падежный вопрос и вспомни нужное окончание. После записи прочитай слово в словосочетании ещё раз. Если всё подходит, значит, проверка удалась.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путать буквы е и и в конце слова. Это случается, когда ребёнок пишет только по слуху и не задаёт вопрос.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выбирают букву в конце слова, не определив падеж. Тогда одна и та же форма может быть записана неверно, хотя звучит почти одинаково.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пропуск мягкого знака в словах третьего склонения: ночь, тетрадь, радость. В таких словах окончание особенно важно заметить внимательно.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становятся слова с предлогами и похожими окончаниями. Но после проверки по склонению и вопросу большинство ошибок исчезает почти как по волшебству.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примерах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существительное в словосочетании: в тетради, к маме, о ночи, у окна, без земли. Так легче не потерять нужное окончание.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 падеж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 к слову и назови падеж. Это помогает понять, почему в одном случае пишется -е, а в другом — -и.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Вспомни склонение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род и склонение. У каждого примера своя группа, а значит, и своё окончание. Здесь без спешки, как у внимательного следопыта.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 запись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слово с правилом ещё раз и прочитай его в словосочетании. Если всё совпало, буква в конце выбрана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подсказки помогают проверить безударное окончание: падеж, склонение и вопрос к слову.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все три подсказки вместе, ошибка в конце слова почти не имеет шансов.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о правописании безударных окончаний существительных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уверенно и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безударные окончания уже не пугают. Нужно только определить падеж, склонение и вопрос к слову. Тогда нужная буква находится быстро, а писать становится намного спокойнее.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2026-05-21T22:20:27Z</dcterms:created>
  <dcterms:modified xsi:type="dcterms:W3CDTF">2026-05-21T22:20:27Z</dcterms:modified>
</cp:coreProperties>
</file>