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форма теоремы Чевы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треугольника помогают проверить пересечение трёх cevian.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теорема Чевы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показывает, пересекаются ли три линии из вершин треугольника в одной точке. В тригонометрической форме особенно удобно работать, когда даны углы и синусы.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теорема Чевы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18938" y="2828496"/>
            <a:ext cx="42489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сторонах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ABC точки D, E и F лежат на сторонах BC, CA и AB. Через них проводят отрезки из вершин треугольника.
</a:t>
            </a:r>
            <a:endParaRPr lang="en-US" sz="1137" dirty="0"/>
          </a:p>
        </p:txBody>
      </p:sp>
      <p:sp>
        <p:nvSpPr>
          <p:cNvPr id="10" name="Text 2"/>
          <p:cNvSpPr txBox="1"/>
          <p:nvPr/>
        </p:nvSpPr>
        <p:spPr>
          <a:xfrm>
            <a:off x="784457" y="3943395"/>
            <a:ext cx="4248900" cy="6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AD, BE и CF пересекаются в одной точке тогда и только тогда, когда произведение BD/DC · CE/EA · AF/FB равно 1.
</a:t>
            </a:r>
            <a:endParaRPr lang="en-US" sz="1137" dirty="0"/>
          </a:p>
        </p:txBody>
      </p:sp>
      <p:sp>
        <p:nvSpPr>
          <p:cNvPr id="11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длин к углам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малые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cevian образует внутри большого треугольника несколько меньших треугольников. Именно в них удобно применять теорему синусов и сравнивать не длины, а углы.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Заменяем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отрезков можно выразить через синусы углов, которые образуются у вершин треугольника. Это особенно полезно, когда числовые длины не даны.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удобную проверку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и перемножения трёх выражений появляется условие, которое легко проверить по углам. Так обычная форма превращается в тригонометрическую.
</a:t>
            </a:r>
            <a:endParaRPr lang="en-US" sz="12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тригонометрическую форму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перехода от рисунка к формуле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этому числу должно быть равно произведение трёх отношений синусов.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Чевы в тригонометрической форме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условие: если оно выполняется, три линии из вершин треугольника пересекаются в одной точке.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95125"/>
            <a:ext cx="4000500" cy="13753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записи описывают одно и то же свойство треугольника, но опираются на разные данные.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и тригонометрическая формы теоремы
</a:t>
            </a:r>
            <a:endParaRPr lang="en-US" sz="270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длины, берут обычную форму; если известны углы, проще использовать синусы.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теоремы Чевы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и в задачах она особенно полезна, когда нужно обойтись без длинных вычислений и опереться на углы.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используется тригонометрическая форма
</a:t>
            </a:r>
            <a:endParaRPr lang="en-US" sz="2587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синусная запись нужна там, где даны углы, поэтому она заметно ускоряет решение.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типы задач по геометрии треугольника
</a:t>
            </a:r>
            <a:endParaRPr lang="en-US" sz="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512" y="2346874"/>
            <a:ext cx="248325" cy="28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cevian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вершины к 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Cevian — это отрезок, который соединяет вершину треугольника с точкой на противоположной стороне. Он всегда начинается в вершине и заканчивается на стороне.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 — частный случай cevian. Она идёт из вершины к середине противоположной стороны и делит её на две равные части.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тоже является cevian. Она делит угол вершины пополам и часто помогает применять теорему Чевы в задачах с равными углами.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cevian, проведённая под прямым углом к стороне. Она показывает, как геометрические линии треугольника могут пересекаться в одной точке.
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входят в формулу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у вершины A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AD используются два угла при вершине A: BAD и CAD. Они показывают, как cevian делит угол треугольника на две части.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у вершины B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BE берут углы CBE и ABE. Именно их синусы входят во второе отношение и связывают отрезок BE с вершиной B.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у вершины C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CF используются углы ACF и BCF. Вместе три пары углов образуют полное тригонометрическое условие теоремы Чевы.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условия Чевы по шагам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D, E и F на сторонах треугольника задают три cevian, для которых проверяется тригонометрическое условие пересечения.
</a:t>
            </a:r>
            <a:endParaRPr lang="en-US" sz="8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медианы и биссектрисы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медиана соединяет вершину с серединой противоположной стороны. Все три медианы пересекаются в одной точке — центре тяжести, который делит их в известном отношении.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пополам и показывает равенство расстояний до сторон. Три биссектрисы всегда встречаются в одной точке — центре вписанной окружности.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Чевой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медиан и биссектрис в формулах Чевы появляются особенно простые отношения, поэтому условие пересечения проверяется почти без вычислений и хорошо запоминается.
</a:t>
            </a:r>
            <a:endParaRPr lang="en-US" sz="10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важные линии треугольника имеют свои свойства и свои точки пересечения. Это помогает быстро узнавать их в задачах и применять теорему Чевы.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специальные линии в треугольнике
</a:t>
            </a:r>
            <a:endParaRPr lang="en-US" sz="2862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трёх линий есть устойчивая геометрическая роль, а их пересечение в одной точке делает задачи на треугольник короче и нагляднее.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специальных линий в треугольнике: медиан, биссектрис и высот.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теоремой синусов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маленьких треугольника внутри 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cevian из вершин к сторонам треугольника, внутри появляются несколько меньших треугольников. Именно в них удобно применять теорему синусов, потому что каждый кусок связан с углами у вершин.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длин к синусам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прямого сравнения отрезков можно выразить их через синусы углов, которые они образуют со сторонами. Так задача становится тригонометрической и часто требует меньше громоздких вычислений.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вместо трёх проверок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применения теоремы синусов к каждому маленькому треугольнику получается цепочка отношений. Их перемножение приводит к условию Чевы, где важен итоговый результат, равный единице.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отражает типичную встречаемость условий в школьных задачах по теме, а не точный статистический подсчёт.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встречаются в задачах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углы и биссектрисы: именно они лучше всего подходят для тригонометрической формы теоремы Чевы.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по типовым задачам школьной геометрии 9 класса.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Чевы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сторонах треугольника отмечают точки D, E и F и записывают углы, которые соответствуют трём cevian. Здесь важно не перепутать, какие стороны образуют нужные отношения.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произведение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составляют три отношения синусов и перемножают их. Если результат равен единице, это уже не просто проверка, а основание утверждать, что прямые встретятся в одной точке.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вывод о пересечении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теорема Чевы позволяет не только подтверждать факт конкуренции, но и доказывать его. Поэтому она особенно полезна в задачах, где общую точку нужно именно установить.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решениях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где чаще всего возникает сбой при применении тригонометрической формы теоремы Чевы.
</a:t>
            </a:r>
            <a:endParaRPr lang="en-US" sz="8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три прямые пересекаются в одной точке.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форма теоремы Чевы.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по теме именно это число завершает проверку: если произведение отношений синусов равно единице, условие Чевы выполнено.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для запоминания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Длины или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 теоремы Чевы опирается на отношения отрезков, а тригонометрическая — на синусы углов. Выбор зависит от того, какие данные даны в задаче.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записи описывают одно геометрическое свойство: три cevian пересекаются в одной точке. Меняется только язык решения — алгебраический или тригонометрический.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полезно видеть весь треугольник, три точки на его сторонах и общую точку пересечения. Это помогает не потерять нужные углы и правильно составить формулу.
</a:t>
            </a:r>
            <a:endParaRPr lang="en-US" sz="12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связать углы, синусы и пересечение трёх cevian в одной точке. В задачах 9 класса это удобный способ решать геометрию быстрее и аккуратнее.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форма Чевы: коротко и по делу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2026-06-03T11:53:12Z</dcterms:created>
  <dcterms:modified xsi:type="dcterms:W3CDTF">2026-06-03T11:53:12Z</dcterms:modified>
</cp:coreProperties>
</file>