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Г. Лагздынь. Стихотворение
</a:t>
            </a:r>
            <a:endParaRPr lang="en-US" sz="4400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стихи о мире детей, природе и маленьких открытиях.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Поэзия, понятная детям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Галина Лагздынь писала просто и ясно, чтобы стихи легко читались вслух. Короткие строки, повторы и ритм помогают ученикам 2 класса услышать музыку слова и заметить красоту в обычном дне.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поэтессы, книга и иллюстрация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автора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Галины Лагздынь помогает сразу запомнить имя поэтессы. Когда рядом виден человек, который писал стихи для детей, текст воспринимается живее и ближе, словно автор сам начинает разговор с читателем.
</a:t>
            </a:r>
            <a:endParaRPr lang="en-US" sz="1022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для маленьких читателей
</a:t>
            </a:r>
            <a:pPr algn="ctr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Обложка детской книги показывает, что стихи Лагздынь адресованы юным читателям. По ней удобно представить, каким может быть сборник: тёплым, ярким и открытым для чтения вслух на уроке или дома.
</a:t>
            </a:r>
            <a:endParaRPr lang="en-US" sz="964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к стихотворению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к одному из текстов помогает увидеть добрый сюжет и детали детской жизни. Так легче связать образ, слово и настроение, а значит, лучше понять, о чём говорит стихотворение.
</a:t>
            </a:r>
            <a:endParaRPr lang="en-US" sz="10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пишет Лагздынь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64175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её стихах часто появляются листья, снег, солнце, дождь и другие знакомые картины. Природа у Лагздынь не просто фон, а живой участник маленькой истории.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7442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детства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Поэтесса замечает игры, игрушки, школу, прогулки и семейные моменты. Из обычных событий складывается тёплая зарисовка, которую ребёнок легко узнаёт и представляет.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30693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птицы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 и птицы в стихах ведут себя по-человечески, но остаются узнаваемыми. Благодаря этому текст становится добрым, смешным и очень наглядным для младших школьников.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13952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добро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Важное место занимают дружба, забота и внимательное отношение к другим. Даже короткая история у Лагздынь напоминает, как важно быть добрым и наблюдательным.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стихотворении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44825" y="1508882"/>
            <a:ext cx="33522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Поэтесса выбирает понятную лексику, знакомую детям с первых классов. Поэтому смысл не теряется, а чтение идёт легко, без остановок на трудных выражениях.
</a:t>
            </a:r>
            <a:endParaRPr lang="en-US" sz="963" dirty="0"/>
          </a:p>
        </p:txBody>
      </p:sp>
      <p:sp>
        <p:nvSpPr>
          <p:cNvPr id="11" name="Text 3"/>
          <p:cNvSpPr txBox="1"/>
          <p:nvPr/>
        </p:nvSpPr>
        <p:spPr>
          <a:xfrm>
            <a:off x="1244825" y="2284023"/>
            <a:ext cx="33522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строки помогают держать ритм и не перегружать внимание. Такой формат удобно читать по одному дыханию, а значит, стихотворение звучит плавно и ясно.
</a:t>
            </a:r>
            <a:endParaRPr lang="en-US" sz="963" dirty="0"/>
          </a:p>
        </p:txBody>
      </p:sp>
      <p:sp>
        <p:nvSpPr>
          <p:cNvPr id="12" name="Text 4"/>
          <p:cNvSpPr txBox="1"/>
          <p:nvPr/>
        </p:nvSpPr>
        <p:spPr>
          <a:xfrm>
            <a:off x="1244825" y="3059164"/>
            <a:ext cx="33522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рифмы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звонкие рифмы делают текст цепким для слуха. Ребёнок быстро улавливает узор строк и легко запоминает понравившиеся места.
</a:t>
            </a:r>
            <a:endParaRPr lang="en-US" sz="963" dirty="0"/>
          </a:p>
        </p:txBody>
      </p:sp>
      <p:sp>
        <p:nvSpPr>
          <p:cNvPr id="13" name="Text 5"/>
          <p:cNvSpPr txBox="1"/>
          <p:nvPr/>
        </p:nvSpPr>
        <p:spPr>
          <a:xfrm>
            <a:off x="1244825" y="3853700"/>
            <a:ext cx="33522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Уменьшительные слова и мягкие обращения придают стихам теплоту. Они создают ощущение доверия, будто герой говорит с читателем по-доброму и совсем близко.
</a:t>
            </a:r>
            <a:endParaRPr lang="en-US" sz="96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06623"/>
            <a:ext cx="353400" cy="35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8788" y="1605459"/>
            <a:ext cx="311325" cy="35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41998"/>
            <a:ext cx="353400" cy="282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06659"/>
            <a:ext cx="353400" cy="35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Лагздынь часто оставляют ощущение уюта и доброжелательности. Даже простая картинка из жизни звучит так, будто в ней спрятан маленький лучик света.
</a:t>
            </a:r>
            <a:endParaRPr lang="en-US" sz="1310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Озорная нотка
</a:t>
            </a:r>
            <a:pPr algn="l" indent="0" marL="0">
              <a:lnSpc>
                <a:spcPct val="115000"/>
              </a:lnSpc>
              <a:buNone/>
            </a:pPr>
            <a:r>
              <a:rPr lang="en-US" sz="12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тексте появляется лёгкое весёлое озорство. Оно делает стихотворение живым и подвижным, словно герой вот-вот сделает смешной шаг или неожиданное открытие.
</a:t>
            </a:r>
            <a:endParaRPr lang="en-US" sz="1232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12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строки звучат тихо и размеренно, как добрый разговор. Такая интонация помогает не торопиться и внимательнее рассмотреть каждую деталь стихотворения.
</a:t>
            </a:r>
            <a:endParaRPr lang="en-US" sz="1220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 в простом
</a:t>
            </a:r>
            <a:pPr algn="l" indent="0" marL="0">
              <a:lnSpc>
                <a:spcPct val="115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рождается из мелочей: листа, снежинки, игрушки или улыбки. Поэтесса показывает, что удивляться можно даже самым обычным вещам.
</a:t>
            </a:r>
            <a:endParaRPr lang="en-US" sz="131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образ стихотворения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31100" y="1680700"/>
            <a:ext cx="42996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рядом с нами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образ чаще всего очень близок ребёнку: это мальчик, девочка, зверёк или знакомый предмет. Через него легче понять, о чём стихотворение и почему оно звучит так тепло.
</a:t>
            </a:r>
            <a:endParaRPr lang="en-US" sz="1256" dirty="0"/>
          </a:p>
        </p:txBody>
      </p:sp>
      <p:sp>
        <p:nvSpPr>
          <p:cNvPr id="11" name="Text 3"/>
          <p:cNvSpPr txBox="1"/>
          <p:nvPr/>
        </p:nvSpPr>
        <p:spPr>
          <a:xfrm>
            <a:off x="531100" y="2653618"/>
            <a:ext cx="42996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 характером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простой предмет у Лагздынь может стать выразительным и запоминающимся. Он помогает показать настроение текста, а иногда и характер героя без длинных объяснений.
</a:t>
            </a:r>
            <a:endParaRPr lang="en-US" sz="1237" dirty="0"/>
          </a:p>
        </p:txBody>
      </p:sp>
      <p:sp>
        <p:nvSpPr>
          <p:cNvPr id="12" name="Text 4"/>
          <p:cNvSpPr txBox="1"/>
          <p:nvPr/>
        </p:nvSpPr>
        <p:spPr>
          <a:xfrm>
            <a:off x="531100" y="3626550"/>
            <a:ext cx="42996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 к 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через главный образ раскрывается основная мысль стихотворения. Стоит внимательно посмотреть на него, и становится ясно, чему учит текст и какое чувство он оставляет.
</a:t>
            </a:r>
            <a:endParaRPr lang="en-US" sz="124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335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картина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начинается с обычной сцены, которую ребёнок легко узнаёт: дом, улица, игрушка или природа. Сразу создаётся ощущение близости и простоты.
</a:t>
            </a:r>
            <a:endParaRPr lang="en-US" sz="1154" dirty="0"/>
          </a:p>
        </p:txBody>
      </p:sp>
      <p:sp>
        <p:nvSpPr>
          <p:cNvPr id="11" name="Text 3"/>
          <p:cNvSpPr txBox="1"/>
          <p:nvPr/>
        </p:nvSpPr>
        <p:spPr>
          <a:xfrm>
            <a:off x="294125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наблюдение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автор замечает важную деталь и словно останавливает взгляд на ней. Именно эта мелочь делает событие интересным и заставляет читателя улыбнуться.
</a:t>
            </a:r>
            <a:endParaRPr lang="en-US" sz="1148" dirty="0"/>
          </a:p>
        </p:txBody>
      </p:sp>
      <p:sp>
        <p:nvSpPr>
          <p:cNvPr id="12" name="Text 4"/>
          <p:cNvSpPr txBox="1"/>
          <p:nvPr/>
        </p:nvSpPr>
        <p:spPr>
          <a:xfrm>
            <a:off x="55490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остаётся добрый смысл: мир вокруг красив, если смотреть внимательно. Маленький момент превращается в повод для радости и тихого удивления.
</a:t>
            </a:r>
            <a:endParaRPr lang="en-US" sz="117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8119" y="1422789"/>
            <a:ext cx="614400" cy="61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8126" y="2783662"/>
            <a:ext cx="614400" cy="546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8126" y="4089948"/>
            <a:ext cx="614400" cy="546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текст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215732" y="1347111"/>
            <a:ext cx="21180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детали и лёгкий ритм вызывают улыбку почти сразу. Текст звучит так дружелюбно, что его хочется читать ещё раз, уже с хорошим настроением.
</a:t>
            </a:r>
            <a:endParaRPr lang="en-US" sz="973" dirty="0"/>
          </a:p>
        </p:txBody>
      </p:sp>
      <p:sp>
        <p:nvSpPr>
          <p:cNvPr id="11" name="Text 3"/>
          <p:cNvSpPr txBox="1"/>
          <p:nvPr/>
        </p:nvSpPr>
        <p:spPr>
          <a:xfrm>
            <a:off x="2215732" y="2680694"/>
            <a:ext cx="21180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удерживает внимание яркими образами и точными словами. Ребёнку хочется узнать, что будет дальше, и заметить, какую деталь автор сделал самой важной.
</a:t>
            </a:r>
            <a:endParaRPr lang="en-US" sz="857" dirty="0"/>
          </a:p>
        </p:txBody>
      </p:sp>
      <p:sp>
        <p:nvSpPr>
          <p:cNvPr id="12" name="Text 4"/>
          <p:cNvSpPr txBox="1"/>
          <p:nvPr/>
        </p:nvSpPr>
        <p:spPr>
          <a:xfrm>
            <a:off x="2215732" y="3973379"/>
            <a:ext cx="21180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удивление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строках появляется неожиданное сравнение или смешная подробность. Она делает текст живым и показывает, что поэзия умеет удивлять даже в маленькой сцене.
</a:t>
            </a:r>
            <a:endParaRPr lang="en-US" sz="87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построено стихотворение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развивается короткое стихотворение: от знакомства с ситуацией до яркого вывода.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и ритм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36175" y="2211516"/>
            <a:ext cx="2540100" cy="14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окончания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строки часто заканчиваются созвучно, поэтому слова словно перекликаются друг с другом. Такая рифма делает текст звучным и помогает легко запомнить отдельные строки.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03320" y="2211516"/>
            <a:ext cx="2540100" cy="14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шаг стиха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у Лагздынь обычно ровный и ясный, как спокойный шаг или весёлый прыжок. Благодаря этому стихотворение читается легко и почти само просится вслух.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70454" y="2211500"/>
            <a:ext cx="2540100" cy="14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рифма и ритм работают вместе, стихотворение становится живым, лёгким и немного игривым. Именно поэтому его приятно слушать и хочется повторять снова.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Словарная работа по стихотворению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76876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и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назвать всё, что встречается в тексте: игрушку, растение, животное или явление природы. Так ученик лучше понимает, о чём идёт речь, и увереннее объясняет смысл стихотворения.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469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картинками можно выписать слова из стихотворения. Они подсказывают, как автор называет героя или предмет, и помогают не спутать похожие слова при чтении.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530074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через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изображение и слово стоят рядом, новое понятие запоминается быстрее. Такой приём особенно полезен второклассникам: он делает чтение понятным и немного похожим на игру.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2979" y="1542118"/>
            <a:ext cx="465300" cy="4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4650" y="1540475"/>
            <a:ext cx="468600" cy="4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6450" y="1536825"/>
            <a:ext cx="465300" cy="4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 при чтении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503950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pPr algn="l" indent="0" marL="0">
              <a:lnSpc>
                <a:spcPct val="115000"/>
              </a:lnSpc>
              <a:buNone/>
            </a:pPr>
            <a:r>
              <a:rPr lang="en-US" sz="12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строки сразу привлекают внимание. Они помогают услышать главное, создают особый ритм и делают стихотворение более запоминающимся для читателя.
</a:t>
            </a:r>
            <a:endParaRPr lang="en-US" sz="1395" dirty="0"/>
          </a:p>
        </p:txBody>
      </p:sp>
      <p:sp>
        <p:nvSpPr>
          <p:cNvPr id="13" name="Text 3"/>
          <p:cNvSpPr txBox="1"/>
          <p:nvPr/>
        </p:nvSpPr>
        <p:spPr>
          <a:xfrm>
            <a:off x="4219688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Звучные сочетания
</a:t>
            </a:r>
            <a:pPr algn="l" indent="0" marL="0">
              <a:lnSpc>
                <a:spcPct val="115000"/>
              </a:lnSpc>
              <a:buNone/>
            </a:pPr>
            <a:r>
              <a:rPr lang="en-US" sz="12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Созвучные слова и мягкие переходы между строками делают текст певучим. Из-за этого стихотворение хочется читать не торопясь, чтобы уловить его музыку.
</a:t>
            </a:r>
            <a:endParaRPr lang="en-US" sz="1395" dirty="0"/>
          </a:p>
        </p:txBody>
      </p:sp>
      <p:sp>
        <p:nvSpPr>
          <p:cNvPr id="14" name="Text 4"/>
          <p:cNvSpPr txBox="1"/>
          <p:nvPr/>
        </p:nvSpPr>
        <p:spPr>
          <a:xfrm>
            <a:off x="6935437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Небольшая, но яркая деталь может раскрыть настроение всего текста. Именно такие точные штрихи помогают понять героя, увидеть картину и почувствовать замысел автора.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близко детям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74750" y="1728775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Знакомый мир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появляются дом, улица, школа и двор — всё то, что ребёнок видит каждый день. Поэтому содержание легко представить, будто оно происходит рядом.
</a:t>
            </a:r>
            <a:endParaRPr lang="en-US" sz="1175" dirty="0"/>
          </a:p>
        </p:txBody>
      </p:sp>
      <p:sp>
        <p:nvSpPr>
          <p:cNvPr id="11" name="Text 3"/>
          <p:cNvSpPr txBox="1"/>
          <p:nvPr/>
        </p:nvSpPr>
        <p:spPr>
          <a:xfrm>
            <a:off x="1374750" y="2434650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ситуации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Лагздынь пишет о простых событиях: игре, прогулке, наблюдении за природой, дружбе. Такие моменты не нужно долго объяснять, они сразу становятся близкими и понятными.
</a:t>
            </a:r>
            <a:endParaRPr lang="en-US" sz="1175" dirty="0"/>
          </a:p>
        </p:txBody>
      </p:sp>
      <p:sp>
        <p:nvSpPr>
          <p:cNvPr id="12" name="Text 4"/>
          <p:cNvSpPr txBox="1"/>
          <p:nvPr/>
        </p:nvSpPr>
        <p:spPr>
          <a:xfrm>
            <a:off x="1374750" y="3140536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впечатления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маленькая деталь у поэтессы звучит интересно: лист, снег, игрушка или луч света. Из обычного наблюдения рождается тёплая и чуть-чуть волшебная картина.
</a:t>
            </a:r>
            <a:endParaRPr lang="en-US" sz="1175" dirty="0"/>
          </a:p>
        </p:txBody>
      </p:sp>
      <p:sp>
        <p:nvSpPr>
          <p:cNvPr id="13" name="Text 5"/>
          <p:cNvSpPr txBox="1"/>
          <p:nvPr/>
        </p:nvSpPr>
        <p:spPr>
          <a:xfrm>
            <a:off x="1384050" y="3846436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Доброжелательный тон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не пугает сложностью и не торопит читателя. Он звучит спокойно и ласково, поэтому ребёнку легко услышать в нём поддержку, улыбку и хорошее настроение.
</a:t>
            </a:r>
            <a:endParaRPr lang="en-US" sz="117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400" y="2373703"/>
            <a:ext cx="3802127" cy="2836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9074" y="2373825"/>
            <a:ext cx="3802127" cy="28367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к стихотворению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926797" y="1399484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день у окна
</a:t>
            </a:r>
            <a:pPr algn="ctr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можно показать ребёнка у окна, который смотрит на двор и замечает солнце, дерево или птицу. Такой кадр передаёт спокойное настроение и помогает увидеть, как из обычного наблюдения рождается стихотворная строка.
</a:t>
            </a:r>
            <a:endParaRPr lang="en-US" sz="910" dirty="0"/>
          </a:p>
        </p:txBody>
      </p:sp>
      <p:sp>
        <p:nvSpPr>
          <p:cNvPr id="9" name="Text 2"/>
          <p:cNvSpPr txBox="1"/>
          <p:nvPr/>
        </p:nvSpPr>
        <p:spPr>
          <a:xfrm>
            <a:off x="5411867" y="1399475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сцена из жизни
</a:t>
            </a:r>
            <a:pPr algn="ctr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Подойдёт и иллюстрация с игрушкой, книгой или любимым школьным предметом героя. Важно, чтобы на ней были заметны яркие детали и добрые краски, ведь именно они поддерживают мягкий и светлый тон текста.
</a:t>
            </a:r>
            <a:endParaRPr lang="en-US" sz="935" dirty="0"/>
          </a:p>
        </p:txBody>
      </p:sp>
      <p:sp>
        <p:nvSpPr>
          <p:cNvPr id="10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 содержанию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44825" y="1508882"/>
            <a:ext cx="33522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является героем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определить, кто находится в центре стихотворения: ребёнок, животное, растение или предмет. Это помогает сразу понять, на кого направлено внимание автора.
</a:t>
            </a:r>
            <a:endParaRPr lang="en-US" sz="963" dirty="0"/>
          </a:p>
        </p:txBody>
      </p:sp>
      <p:sp>
        <p:nvSpPr>
          <p:cNvPr id="11" name="Text 3"/>
          <p:cNvSpPr txBox="1"/>
          <p:nvPr/>
        </p:nvSpPr>
        <p:spPr>
          <a:xfrm>
            <a:off x="1244825" y="2284023"/>
            <a:ext cx="33522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стоит назвать главное событие или наблюдение. Иногда оно совсем маленькое, но именно из него складывается смысл текста и появляется его настроение.
</a:t>
            </a:r>
            <a:endParaRPr lang="en-US" sz="963" dirty="0"/>
          </a:p>
        </p:txBody>
      </p:sp>
      <p:sp>
        <p:nvSpPr>
          <p:cNvPr id="12" name="Text 4"/>
          <p:cNvSpPr txBox="1"/>
          <p:nvPr/>
        </p:nvSpPr>
        <p:spPr>
          <a:xfrm>
            <a:off x="1244825" y="3059164"/>
            <a:ext cx="33522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строка запомнилась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выбрать самое яркое слово или строку, которая лучше всего слышится и легко остаётся в памяти. Обычно именно она делает стихотворение особенно выразительным.
</a:t>
            </a:r>
            <a:endParaRPr lang="en-US" sz="963" dirty="0"/>
          </a:p>
        </p:txBody>
      </p:sp>
      <p:sp>
        <p:nvSpPr>
          <p:cNvPr id="13" name="Text 5"/>
          <p:cNvSpPr txBox="1"/>
          <p:nvPr/>
        </p:nvSpPr>
        <p:spPr>
          <a:xfrm>
            <a:off x="1244825" y="3853700"/>
            <a:ext cx="33522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момент самый добрый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вопрос помогает заметить улыбку, нежность или смешную деталь. Такой момент показывает отношение автора к миру и делает чтение тёплым и приятным.
</a:t>
            </a:r>
            <a:endParaRPr lang="en-US" sz="96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81587" y="157402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спокойный темп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стихотворение лучше не быстро, чтобы успеть услышать рифму и понять каждую строку. Спокойный темп делает речь чёткой и помогает не сбиться.
</a:t>
            </a:r>
            <a:endParaRPr lang="en-US" sz="1469" dirty="0"/>
          </a:p>
        </p:txBody>
      </p:sp>
      <p:sp>
        <p:nvSpPr>
          <p:cNvPr id="11" name="Text 3"/>
          <p:cNvSpPr txBox="1"/>
          <p:nvPr/>
        </p:nvSpPr>
        <p:spPr>
          <a:xfrm>
            <a:off x="4091233" y="157402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в нужных местах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строки стоит делать небольшую паузу. Она помогает сохранить ритм, выделить смысл и не превращать стихотворение в одну длинную скороговорку.
</a:t>
            </a:r>
            <a:endParaRPr lang="en-US" sz="1469" dirty="0"/>
          </a:p>
        </p:txBody>
      </p:sp>
      <p:sp>
        <p:nvSpPr>
          <p:cNvPr id="12" name="Text 4"/>
          <p:cNvSpPr txBox="1"/>
          <p:nvPr/>
        </p:nvSpPr>
        <p:spPr>
          <a:xfrm>
            <a:off x="581540" y="337974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Выделяем главное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чуть сильнее произнести яркие слова и повторяющиеся строки. Тогда слушателю проще уловить настроение текста и заметить его самые важные детали.
</a:t>
            </a:r>
            <a:endParaRPr lang="en-US" sz="1377" dirty="0"/>
          </a:p>
        </p:txBody>
      </p:sp>
      <p:sp>
        <p:nvSpPr>
          <p:cNvPr id="13" name="Text 5"/>
          <p:cNvSpPr txBox="1"/>
          <p:nvPr/>
        </p:nvSpPr>
        <p:spPr>
          <a:xfrm>
            <a:off x="4091234" y="337974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с выражением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читать живо и дружелюбно, стихотворение сразу оживает. Голос передаёт улыбку, удивление или мягкую шутку, а это очень нравится юным слушателям.
</a:t>
            </a:r>
            <a:endParaRPr lang="en-US" sz="146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668" y="1493528"/>
            <a:ext cx="513600" cy="513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668" y="2321656"/>
            <a:ext cx="513600" cy="513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193" y="3162412"/>
            <a:ext cx="452550" cy="51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9668" y="4006762"/>
            <a:ext cx="513600" cy="513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жизнью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575075" y="1420275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луч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луч солнца может стать в стихах чем-то радостным и тёплым. Поэт показывает, что даже короткое мгновение на свету способно подарить хорошее настроение.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575075" y="22484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и дерево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Лист, качающийся на ветру, или дерево у дороги легко превращаются в поэтический образ. Дети видят это каждый день, поэтому такие картины сразу понятны.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575075" y="309095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мороз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детали тоже становятся частью поэзии: снег, лёд, узоры на стекле. Они помогают почувствовать время года и увидеть знакомый мир чуть внимательнее.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575075" y="39335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улыбка, игра или маленькая радость могут звучать поэтически. Лагздынь напоминает, что красивые строки часто рождаются из самых простых событий дня.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стихотворение запоминающимся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64175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рифма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созвучия цепляются за слух и помогают быстро вспомнить строки. Рифма делает текст похожим на песенку, поэтому его легко повторять вслух и наизусть.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7442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важные слова встречаются не один раз, смысл становится яснее, а интонация — выразительнее. Повторы словно подсказывают читателю, куда смотреть и что запомнить.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30693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Лагздынь нет холодности и резкости: образы тёплые, понятные, близкие ребёнку. Именно поэтому после чтения остаётся светлое и спокойное впечатление.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13952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и точный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перегружает текст лишними словами. Каждая строка работает на образ и настроение, а это помогает легко пересказывать стихотворение и узнавать его среди других.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Лагздынь: стихи, которые хочется читать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Галины Лагздынь помогают увидеть красоту в простых вещах и услышать музыку слова. Они понятны младшим школьникам, легко запоминаются и оставляют тёплую радость чтения.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2026-05-27T14:29:22Z</dcterms:created>
  <dcterms:modified xsi:type="dcterms:W3CDTF">2026-05-27T14:29:22Z</dcterms:modified>
</cp:coreProperties>
</file>