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 в политической жизни мира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меняется: многополярность, цифровые коммуникации, протесты и гибридные конфликты перестраивают политику XXI века.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ускорились связи, перемещение людей и информационные потоки. Кризис 2008 года усилил неравенство, пандемия показала роль государства, а войны и санкции 2020-х — напряжённость международных отношений. Социальные сети и климат усилили требования к прозрачности.
</a:t>
            </a:r>
            <a:endParaRPr lang="en-US" sz="1359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жизнь мира изменилась в XXI веке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ведущих центров силы расширилась: заметны США, Китай, ЕС, Индия, Россия и крупные региональные союзы. Решения чаще рождаются в переговорах, а не диктуются одной стороной.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интересов смещается к коалициям и временным партнёрствам. Поэтому дипломатия стала более многослойной: соглашения сложнее, а компромиссы — политически чувствительными.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значение площадок вроде G20, БРИКС и ООН, а также региональных организаций. Баланс сил становится более подвижным, что повышает и возможности, и риски конфликтов.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Многополярный мир вместо однополярного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международным социологическим опросам; график построен на условной шкале для иллюстрации (2010=100).
</a:t>
            </a:r>
            <a:endParaRPr lang="en-US" sz="89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государствах с более устойчивыми институтами доверие снижалось медленнее; где были кризисы и протесты, падение оказывалось заметнее.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связь усталости от традиционных механизмов представительства с поляризацией и влиянием социально-экономических условий на доверие.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политическим институтам в 2010–2020-е годы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соцсети усиливают политическое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ключевым каналом коммуникации: короткие видео, алгоритмы рекомендаций и эмоционально окрашенные сообщения быстрее доходят до аудитории. Это помогает мобилизовать сторонников и формировать повестку.
</a:t>
            </a:r>
            <a:endParaRPr lang="en-US" sz="1263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риски манипуляций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усиливаются фейки, дипфейки, боты и микротаргетинг: разные группы получают разные версии одного сюжета. В итоге доверие к проверяемым фактам снижается, а поляризация растёт.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политика и социальные сети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распространения политической информации онлайн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сообщения от источника до общественного эффекта в цифровых платформах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Популисты строят риторику на противопоставлении «простого народа» и «коррумпированных элит». Так проще объяснить сложные проблемы и обещать быстрые изменения всем сразу.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«народ — элиты»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 подпитывает спрос на понятные лозунги. Популистские движения предлагают «лёгкий путь» там, где требуется долгий компромисс, и критикуют парламентские процедуры.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простых решений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неравенства, миграции и тревоги перед глобализацией популистские силы усиливают мобилизацию. Их сообщения часто концентрируются на чувстве угрозы и потери контроля.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эмоции и страхи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Популизм не ограничен одной политической традицией: он способен сочетаться с левыми, правыми и национальными лозунгами. Поэтому важно оценивать конкретные программы, а не ярлык.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идеологии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Популизм как реакция на кризис доверия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47929"/>
            <a:ext cx="4063200" cy="277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участия стали разнообразнее: от быстрых онлайн-действий до общественного контроля, который влияет на решения и доверие к процедурам.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стало более быстрым, доступным и массовым, но его влияние зависит от устойчивости коалиций и институциональных каналов закрепления требований.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гражданского участия по публичным кейсам разных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политического участия граждан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идентичности связывает признание различий с равным доступом к гражданским правам. Отсюда — изменения в программах партий, судебных интерпретациях и в учебных дискуссиях.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заметно усилилось влияние женских, экологических, антирасистских и ЛГБТК+ движений на законотворчество и публичные дебаты. Их аргументы часто строятся вокруг прав человека и недискриминации.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растёт напряжение вокруг символов, исторической памяти и норм признания. Конфликты возникают не только «о фактах», но и о том, какие истории и идентичности должны быть признаны обществом.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движения воздействуют на язык политики: как формулируют проблемы, кого считают затронутыми, какие меры предлагают. В результате меняются акценты в публичной риторике и ценностных ориентирах.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движения и политика идентичности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 на условной шкале; отражает качественные тренды, без привязки к конкретной статистике по отдельной стране.
</a:t>
            </a:r>
            <a:endParaRPr lang="en-US" sz="78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2010–2020-е климатические инициативы и кампании за права меньшинств чаще становились самостоятельными темами, а не только частью более крупных движений.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странах общий рисунок показывает: экономические и антикоррупционные запросы часто лидируют, но ценностные повестки усиливают разнообразие и долгосрочность протестов.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протестов в XXI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конфликты используют не только оружие, но и кибератаки, информационные кампании и экономические меры; безопасность всё чаще зависит от устойчивости цифровых систем и инфраструктуры.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инструментов размывает границу между войной и миром.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перечню инструментов гибридного воздействия (синтез содержания слайда, источник: авторская классификация)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правила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 закрепилась в международных переговорах о финансировании, технологиях и ответственности стран с разным уровнем развития. Результаты COP и соглашения о сокращении выбросов отражаются в национальных программах и темпах реформ.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экономику и внутренние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зелёной энергетике затрагивает промышленность, транспорт и сельское хозяйство, а также меняет параметры конкуренции на рынках. Поэтому климат становится фактором выборов, бюджетов и внешнеполитических отношений государств.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политика как часть мировой политики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трендов (условные индексы), без привязки к конкретной статистике за год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переход меняет структуру цепочек поставок: растёт спрос на компоненты для генерации и хранения энергии, а вместе с ним — новые риски для инвесторов.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переход одновременно экологический, экономический и геополитический: он перераспределяет инвестиции, рабочие места и влияние между странами.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и его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616" y="2077818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355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84408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изменение политической повестки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 границах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миграционных потоков обостряет споры о контроле границ и правилах въезда. Эти темы быстро попадают в предвыборные кампании, влияя на риторику о безопасности и законности.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и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гражданства, признания прав и культурной интеграции становятся частью общественных дискуссий. Для государства это означает необходимость выстраивать понятные процедуры и поддерживать адаптацию людей.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прав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неизбежно затрагивает права человека и стандарты гуманитарной защиты. Политические позиции расходятся: одни настаивают на жёстком контроле, другие — на расширении возможностей для беженцев.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нагрузка и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населения в городах и регионах влияет на образование, медицину и социальную поддержку. Политики обсуждают, как распределять ресурсы и снижать напряжение между группами.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вклад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многие экономики зависят от притока рабочей силы. Поэтому миграционная политика требует баланса между контролем и программами интеграции, ориентированными на занятость и квалификацию.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миграция влияет на политику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логика причинно-следственных этапов, описанных в содержании слайда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чаще участвует в политике через волонтёрство, цифровые кампании, общественные инициативы и локальные проекты, а не только через традиционные партии. Так формируется чувство личной вовлечённости.
</a:t>
            </a:r>
            <a:endParaRPr lang="en-US" sz="1271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и студентов особенно значимы климат, права человека, равенство, справедливость и прозрачность власти. Эти темы легко обсуждать и сравнивать: важны конкретные обещания и проверяемые результаты.
</a:t>
            </a:r>
            <a:endParaRPr lang="en-US" sz="1244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социализация всё чаще происходит в интернете: через социальные сети, видеоплатформы и независимые медиа. В результате меняются язык политики, способы участия и представления о гражданской ответственности.
</a:t>
            </a:r>
            <a:endParaRPr lang="en-US" sz="121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новая политическая культура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161" y="1518700"/>
            <a:ext cx="3283677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описания различий между моделями политической коммуникации в материале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ключевые элементы политического процесса: коммуникационный канал, участие граждан, темп решений и источник влияния.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делает политику более публичной и динамичной: решения и мобилизация зависят от информационных потоков, а не только от традиционных институтов.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 новая политическая логика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(условные значения), отражает взаимосвязи из описания слайда, без использования внешней статистики
</a:t>
            </a:r>
            <a:endParaRPr lang="en-US" sz="81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растут информационные скорости и недоверие к институтам, меняется тон дебатов и усложняется достижение компромиссов в международных вопросах.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системность: факторы не действуют по отдельности. Они усиливают друг друга, формируя устойчивые политические “узлы” напряжения.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политику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риски — поляризация общества, манипуляция информацией и ослабление доверия к институтам. На этой почве усиливаются недоверие к фактам и растёт вероятность эскалации международных конфликтов.
</a:t>
            </a:r>
            <a:endParaRPr lang="en-US" sz="1143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возможностей — расширение гражданского участия и усиление общественного контроля. Активные группы могут быстрее предъявлять запросы к власти и добиваться корректировок программ и решений.
</a:t>
            </a:r>
            <a:endParaRPr lang="en-US" sz="1184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 также стимулируют международное сотрудничество: когда проблемы трансграничны, возрастает потребность в общих правилах, обмене данными и совместных проектах. Это поддерживает устойчивые договорённости.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 образования и политической культуры, работы институтов и цифровой грамотности граждан. Там, где эти элементы развиты, обновление политики идёт быстрее и ответственнее.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возможности новых политических явлений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 связаны с многополярностью, цифровыми технологиями, ростом протестной активности, климатической повесткой, миграцией и гибридными конфликтами; власть, участие и безопасность обретают новые формы, и сильны гибкие институты.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изменилась политическая жизнь 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2026-05-11T13:28:13Z</dcterms:created>
  <dcterms:modified xsi:type="dcterms:W3CDTF">2026-05-11T13:28:13Z</dcterms:modified>
</cp:coreProperties>
</file>