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задаёт объём, а расстояние до него измеряет, насколько точка «дальше» от тела.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расстояние от точки до фигуры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сфера — базовые объекты стереометрии, а расстояние до фигуры помогает сравнивать точку и тело, проверять принадлежность, находить кратчайший путь и решать задачи на касание. В основе — формулы расстояний, алгебраическая запись и логические проверки.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10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шара и сферы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множество всех точек пространства, расстояние от которых до заданного центра не превосходит радиуса. Его можно представить как «заполненное» пространство вокруг центра.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граница шара: это множество точек, для которых расстояние до центра строго равно радиусу. Поэтому сфера отделяет внутреннюю область от внешней.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шара есть центр, радиус и диаметр; у сферы дополнительно рассматривают хорды и касательные плоскости. Эти элементы помогают анализировать геометрию поверхности.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 шара точка бывает внутри, на поверхности или вне фигуры. Такое различие и определяет, будет ли расстояние до шара нулевым или положительным.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положение точки и шара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 расстояние OA от точки A до центра O и сравнивают его с радиусом R. Если OA &lt; R, то точка лежит внутри шара; при этом она «не требует» минимального прохода до поверхности.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OA = R, точка принадлежит сфере, то есть находится на границе шара. Когда OA &gt; R, точка вне шара; тогда расстояние до фигуры становится положительным и определяется разностью OA − R.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взаимного положения точки и шара
</a:t>
            </a:r>
            <a:endParaRPr lang="en-US" sz="2537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показывают, как знак сравнения OA с радиусом определяет положение точки и численное значение расстояния до шара.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расстояние до шара возникает только для внешней точки; на границе и внутри оно равно нулю.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расстояния до центра с радиусом (школьная стереометрия)
</a:t>
            </a:r>
            <a:endParaRPr lang="en-US" sz="7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от точки до шара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расстояние OA между точкой A и центром O шара радиуса R. Оно измеряется по прямой в пространстве и служит отправной величиной для дальнейшего сравнения.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OA ≤ R, точка принадлежит шару или лежит на его поверхности, поэтому расстояние от точки до шара равно 0. В этих случаях ближайшие точки тела не требуют перехода через поверхность.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OA &gt; R, то ближайшая точка шара находится на сфере по направлению к центру, и расстояние равно OA − R. Эта формула всегда даёт минимальную длину отрезка до любой точки шара.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расстояние до шара в разных случаях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изменение расстояния до центра пересекает радиус — и именно в этот момент начинается положительное расстояние до шара.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порог — радиус: до него расстояние обнуляется, а при выходе наружу появляется величина OA − R.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условия диаграммы: OA=3, R=5; OA=5, R=5; OA=9, R=5.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(x − x0)² + (y − y0)² + (z − z0)² ≤ R²
</a:t>
            </a:r>
            <a:endParaRPr lang="en-US" sz="4657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описывает все точки, расстояние которых до центра не больше радиуса.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форма позволяет проверять принадлежность точек шару без сложного построения и сразу переходить к вычислениям.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аналитическая геометрия: уравнение сферы и неравенство шара.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расстояние в координатах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значение сравнивают с радиусом R. Если OA &gt; R, то расстояние до шара равно OA − R; если OA ≤ R, ответ равен 0.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точки A(x1, y1, z1) и центра O(x0, y0, z0) используют формулу расстояния в пространстве: OA = √((x1 − x0)² + (y1 − y0)² + (z1 − z0)²).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вычислениях важно последовательно возводить разности в квадрат и аккуратно выполнять корень. Это снижает риск ошибок при переходе от координат к геометрическому смыслу.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расстояние до шара
</a:t>
            </a:r>
            <a:endParaRPr lang="en-US" sz="244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маршрут от данных задачи к численному ответу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сферы и до шара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шара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A лежит вне шара, то ближайшая точка принадлежит сфере, а кратчайший отрезок равен OA − R. Поэтому расстояния до сферы и до шара совпадают.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внутри шара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OA &lt; R, точка находится внутри шара. Тогда расстояние до шара равно нулю, а до сферы появляется «запас» R − OA — до ближайшей границы.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случай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OA = R точка лежит на сфере. В этом случае расстояние до шара и до сферы одинаково нулевое: кратчайший путь заканчивается сразу в точке A.
</a:t>
            </a:r>
            <a:endParaRPr lang="en-US" sz="9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 формулы темы
</a:t>
            </a:r>
            <a:endParaRPr lang="en-US" sz="288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записи позволяют быстро отличать положения точки относительно шара и автоматически вычислять расстояние до шара и до сферы в координатных задачах.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решения сводятся к сравнению OA с R: при OA ≤ R расстояние до шара нулевое, а при OA &gt; R — равно OA − R; формулы для сферы получаются из той же идеи.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стереометрии (10 класс): шар, сфера, расстояние от точки до фигуры.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школьного курса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координатных задачах находят OA по формуле расстояния между точками в пространстве, затем применяют правило: если OA &gt; R, то ответ равен OA − R, иначе — 0. Важно аккуратно работать с корнем.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блок — касание и пересечение. Касание сферы и точки даёт условие OA = R, а касание двух шаров — сравнение расстояния между центрами с суммой радиусов, либо с разностью радиусов.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требуется установить взаимное положение точки относительно шара: проверить, лежит ли она внутри, на сфере или вне. На практике это делают сравнением расстояния от точки до центра OA с радиусом R.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числовых значений в типовых ситуациях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примере OA=3 и R=5 расстояние до шара равно 0; при OA=5 и R=5 тоже 0; при OA=9 и R=5 получается 4, то есть OA−R.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расстояние появляется только для внешней точки: как только OA становится больше радиуса, до ближайшей точки сферы остаётся величина OA−R.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примеры из правила сравнения OA и R (R=5): OA=3, 5, 9.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отрезок «до центра» задаёт минимум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A снаружи шара, кратчайший путь до него идёт по прямой, соединяющей A с центром O. Этот путь заканчивается в ближайшей точке сферы. Идея проста: именно радиус к точке касания задаёт направление минимальной длины.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плоскость и «перпендикуляр к касанию»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точки касания касательная плоскость к сфере перпендикулярна радиусу, проведённому к этой точке. Поэтому любой другой путь до сферы оказывается длиннее, чем отрезок вдоль прямой AO. Здесь геометрия подтверждает формулу: минимальное расстояние — OA−R.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кратчайшего расстояния
</a:t>
            </a:r>
            <a:endParaRPr lang="en-US" sz="24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3250"/>
            <a:ext cx="609300" cy="54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375" y="2960900"/>
            <a:ext cx="43155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3D-моделировании шар используют как приближение объектов: определяют видимость, области пересечения и ближайшие контакты. Сравнение расстояния от объекта до центра с радиусом помогает понять, есть ли столкновение.
</a:t>
            </a:r>
            <a:endParaRPr lang="en-US" sz="642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сценарии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физики шаровая модель описывает зону действия силы или область возможных взаимодействий. Критерий «расстояние до поверхности» позволяет различать состояние контакта и отсутствие контакта без сложных построений.
</a:t>
            </a:r>
            <a:endParaRPr lang="en-US" sz="640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шар задаёт зону безопасности, то ближайшая точка по маршруту определяется минимальным расстоянием до поверхности. Аналитическое вычисление по OA − R удобно для проверки ограничений в динамических условиях.
</a:t>
            </a:r>
            <a:endParaRPr lang="en-US" sz="656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столкновений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расчёте столкновений двух тел, аппроксимированных шарами, сравнивают расстояние между центрами с суммой радиусов. Это превращает геометрическую проверку контакта в последовательность численных шагов.
</a:t>
            </a:r>
            <a:endParaRPr lang="en-US" sz="6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и пересечение в задачах о шарах
</a:t>
            </a:r>
            <a:endParaRPr lang="en-US" sz="284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между центрами шаров и радиусов сводит задачу к нескольким проверкам.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28064"/>
            <a:ext cx="3377400" cy="19916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способы проверки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задачах о шарах чаще всего связаны с неверным расстоянием, путаницей между шаром и сферой и пропуском граничного случая. Для каждой ситуации полезны быстрые проверки, согласующие числа с геометрией.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привести задачу к сравнению OA с R (или d с r1±r2), большинство ошибок обнаруживается моментально: ответ должен соответствовать положению точки относительно границы.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затруднений по стереометрии (10 класс) в задачах на шары и расстояния.
</a:t>
            </a:r>
            <a:endParaRPr lang="en-US" sz="5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 математики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геометрию и алгебру: шар в пространстве описывают неравенством, а сфера — равенством, где участвуют координаты центра. Это превращает чертёж в проверяемые условия.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и модули напрямую появляются в расстояниях: расстояние до сферы связывают с |OA − R|. Таким образом, знакомые алгебраические инструменты становятся частью геометрического рассуждения.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вычислении OA используется квадратный корень и формула расстояния между точками. Это тренирует аккуратность при работе с квадратами, порядком действий и проверкой знака после извлечения корня.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через сравнение числовых величин развивается «координатный подход»: по строгому правилу определяют положение точки и строят вывод без угадывания по рисунку. Геометрия становится аналитической.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задают центром и радиусом, а расстояние от точки до фигуры находят через сравнение OA с R. При OA ≤ R ответ для шара равен 0, при OA &gt; R — OA−R, что работает и в координатах.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проверка — и вся геометрия шара в руках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2026-05-14T04:30:12Z</dcterms:created>
  <dcterms:modified xsi:type="dcterms:W3CDTF">2026-05-14T04:30:12Z</dcterms:modified>
</cp:coreProperties>
</file>