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аспекты dependent prepositions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 предлогами важны для точного понимания 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dependent prepositions в изучении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Dependent prepositions создают ключевые фразеологические конструкции, сложные для русскоязычных учеников. Их правильное употребление критично для успешного общения и экзаменов, поскольку ошибки часто связаны с влиянием родного языка и недостатком практики.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грамматическая природа dependent prepositions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Dependent prepositions — предлоги, фиксированные в сочетании с определёнными глаголами, прилагательными и существительными, например, interested in, rely on, afraid of.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стабильны, и замена предлога редко допустима без искажения смысла, что требует запоминания и постоянной языковой практики.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общих правил употребления делает изучение dependent prepositions важной частью лексического развития в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dependent prepositions: примеры и 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строгих предлогов в сочетаниях с глаголами необходимо для корректной передачи значений.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употребление предлогов в глагольных сочетаниях предотвращает смысловые и грамматические ошибки.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и словарей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dependent prepositions: типичные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сочетания с прилагательными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конструкции включают afraid of, good at, interested in. Выбор предлога зависит от контекста, в котором используется прилагательное, и необходим для точной передачи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предлога на значение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предлог может исказить значение и эмоциональную окраску высказывания, поэтому важно знать устойчивые сочетания и их употребление.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 их устойчивые сочетания с предлогами
</a:t>
            </a:r>
            <a:endParaRPr lang="en-US" sz="2124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структура предложения помогают определить правильный предлог при работе с существительными.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сочетаниях с предлогами часто имеют фиксированное значение, например, reason for, solution to, advantage of.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предлогов с русскими аналогами повышает риск ошибок при устном и письменном переводе.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изучение устойчивых сочетаний укрепляет понимание и уменьшает частоту ошибок у изучающих язык.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исследования ошибок в заданиях школьников,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типичных ошибок с dependent prepositions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ошибок приходится на глагольные конструкции, что подчёркивает их сложность в изучении.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Интерференция родного языка и отсутствие практики — главные причины распространённых 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Трансфер родного языка и его влияние на ошибки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ошибок вызвано переносом русских предлогов, например, 'wait for' употребляют вместо безпредложного 'wait'.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Некорректный подбор предлогов приводит к типичным ошибкам, например, married with вместо married to.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английской предлоговой системы помогает преодолеть влияние родного языка и избежать распространённых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в комбинации с флеш-картами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устойчивых сочетаний усиливается использованием флеш-карт с яркими примерами из контекста. Такой метод помогает обрести автоматизм в выборе предлогов.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через речевую практику и письменные упражнения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и активное применение изученных выражений в речи и письме укрепляют долговременную память и улучшают языковую грамотность.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и прослушивание англоязычных материалов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погружение в аудио- и видеоконтент на английском способствует усвоению правильных предлогов через живой язык и естественное восприятие.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запоминания dependent prepositions для старшеклассников
</a:t>
            </a:r>
            <a:endParaRPr lang="en-US" sz="18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9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и сходные по звучанию сочетания предлогов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анализ типичных ошибок переводов и устной речи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путаница возникает из-за близких по звучанию фраз, которые имеют различные значения и требуют разных предлогов.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нюансов использования близких конструкций снижает количество ошибок и улучшает понимание контекста.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и работа с живой речью помогают преодолеть сложности и ошибки, связанные с неправильным подбором предлогов.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вариативность встречаются редко, что усиливает значимость постоянной языковой практики для формирования надёжных языковых навыков.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Эмпирический метод освоения предполагает изучение реальных примеров из англоязычных текстов и контекстов, что позволяет запомнить правильные пары глаголов, прилагательных и существительных с предлогами.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зависимых предлогов образуют устоявшиеся словосочетания, которые не поддаются логическому правилу, поэтому их нужно учить целиком и закреплять на практике.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образования устойчивых словосочетаний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Контекстуальное употребление: примеры различий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предлога тесно связан со значением слова и выражаемым понятием. Например, "angry with someone" означает злость на конкретного человека, что важно учитывать при коммуникации.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Ситуационный контекст влияет на предлог: "angry about something" выражает раздражение по поводу события или обстоятельства, меняя эмоциональную окраску фразы.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predlogov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Ситуативный контекст и нюансы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применение dependent prepositions повышает чёткость высказываний, помогает передать смысл без искажений и создаёт впечатление профессионального владения английским языком.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правильного употребления на ясность и выразительность речи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использование предлогов способно вызвать недоразумения, изменить смысл сообщений и негативно повлиять на оценку письменных и устных экзаменов.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употребление формирует устоявшийся стиль, благоприятно воспринимаемый носителями, облегчая взаимопонимание и делая речь более выразительной.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эффективной работы с dependent prepositions
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процесс закрепления знаний и навыков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7572" y="411700"/>
            <a:ext cx="4440606" cy="387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самых частотных dependent prepositions в школьной практике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наиболее употребительные устойчивые словосочетания и их перевод, что помогает сконцентрировать внимание на приоритетных выражениях для изучения.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Фокусировка на часто встречающихся сочетаниях позволяет оптимизировать процесс запоминания и улучшить языковые навыки учащихся.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преподавания английского языка в российских школах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 британских новостях
</a:t>
            </a:r>
            <a:pPr algn="ctr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британских СМИ устойчиво используется выражение responsible for, подчёркивающее ответственность людей и организаций за определённые действия и решения, что отражает точность и чёткость английской речи.
</a:t>
            </a:r>
            <a:endParaRPr lang="en-US" sz="111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 гордость в разных вариантах английского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familiar with и proud of встречаются и в британских, и в американских СМИ, однако разница в частоте использования подчёркивает региональные стилистические особенности.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Фокусировка и внимание в американских изданиях
</a:t>
            </a:r>
            <a:pPr algn="ctr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газеты часто применяют выражение focus on, чтобы описать сосредоточение на важных событиях и проблемах, демонстрируя типичные для США идиоматические обороты с предлогами.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Кейс-стади: реальные примеры из британских и американских СМИ
</a:t>
            </a:r>
            <a:endParaRPr lang="en-US" sz="18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заданий на закрепление dependent prepositions для 10 класса
</a:t>
            </a:r>
            <a:endParaRPr lang="en-US" sz="1909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верных сочетаний расширяет словарный запас и учит разнице между похожими конструкциями с зависимыми предлогами, что повышает точность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пропусков направлено на практическое закрепление правильного выбора предлогов в устойчивых словосочетаниях и развивает навыки контекстного понимания.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 в предлогах способствует развитию орфографической грамотности и внимательности, помогает распознавать и корректировать типичные речевые погрешности.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на английский с учётом правильных предлогов формирует умение передавать мысли на иностранном языке грамотно и естественно, что важно при экзаменах.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включают неверное употребление предлогов, например arrive to вместо arrive at, что показывает недостаточное внимание к особенностям английской лексики и синтаксиса.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ошибки связаны с влиянием родного языка — afraid from вместо afraid of или discuss about вместо discuss, что требует специализированной работы на устранение интерференции.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экзаменационных ошибок по материалам ЕГЭ
</a:t>
            </a:r>
            <a:endParaRPr lang="en-US" sz="18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самостоятельного освоения 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учебных приложений с интерактивными упражнениями помогает автоматизировать выбор корректных предлогов и закрепляет знания в игровой форме.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Онлайн-словарь облегчает быстрый поиск устойчивых выражений и примеров использования, способствует формированию личного языка обучения без лишних усилий.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фильмов, подкастов и новостей расширяет восприятие живого языка, улучшает понимание контекста и развивает навык распознавания употребления dependent prepositions.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 к языковой точности через dependent prepositions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зависимых предлогов является фундаментом грамматической и лексической грамотности, улучшая коммуникацию и повышая шансы на успех в экзаменах. Системный подход и практика важны для глубокого владения.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2026-05-07T17:13:42Z</dcterms:created>
  <dcterms:modified xsi:type="dcterms:W3CDTF">2026-05-07T17:13:42Z</dcterms:modified>
</cp:coreProperties>
</file>