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3367" y="-1"/>
            <a:ext cx="4145607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5. Happy Birthday!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поздравлять, дарить и праздновать по-английски.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день рождения легко изучать по-английски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знакома каждому ребёнку: дома, в школе и на празднике. Поэтому новые слова быстро связываются с тортом, подарками, свечами и вежливыми фразами в коротких диалогах.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Birthday words: основные слова по теме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33400" y="1740787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юните встречаются birthday, cake, candle, present, party, balloon, card и wish. Эти слова легко запомнить, потому что они сразу связаны с ярким и радостным событием.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33400" y="2318887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картинке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третьеклассников особенно полезны наглядные образы: торт со свечами, коробка с подарком, разноцветные шары и открытка с пожеланием. Так слово быстрее соединяется с предметом.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33400" y="2896987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заданиях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часто появляется в подписях к рисункам, карточках и коротких репликах. Ребёнок видит слово, произносит его и сразу использует в простом ответе.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33400" y="3475086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набор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образуют маленький мир дня рождения: праздник, угощение, подарок и добрые пожелания. Благодаря этому ученики легко понимают сюжет урока без лишних объяснений.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33400" y="4053185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повторения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повторять уже знакомые слова и учить новые без перегрузки. Здесь каждое слово имеет ясный смысл и легко включается в игру или мини-диалог.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поздравляют с днём рождения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поздравления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разговор начинается с Happy Birthday! Это короткая и очень понятная фраза, которую дети могут произнести сразу, даже если знают пока немного английского.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именинника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поздравление обычно отвечают Thank you! или Thanks a lot!. Такие реплики учат ребёнка вежливо реагировать на внимание и благодарить без длинных предложений.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пожелания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звучат Have a nice day! , Best wishes! и Many happy returns!. Эти фразы помогают сделать поздравление более тёплым и подходят для открытки, пары или маленькой сценки.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мини-диалогов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поздравления легко разыграть в классе: один ученик поздравляет, другой благодарит. Простая структура помогает говорить уверенно и не теряться даже в маленькой роли.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на празднике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реплик строится от приветствия к поздравлению, вопросу о возрасте, подарку и благодарности.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Этого достаточно, чтобы дети уверенно называли свой возраст и отвечали короткой фразой.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юните повторяются числа от 1 до 10, чтобы ученики легко говорили о себе по-английски.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юнита 5 «Happy Birthday!»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Торт со свечами
</a:t>
            </a:r>
            <a:pPr algn="l" indent="0" marL="0">
              <a:lnSpc>
                <a:spcPct val="100000"/>
              </a:lnSpc>
              <a:buNone/>
            </a:pPr>
            <a:r>
              <a:rPr lang="en-US" sz="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праздничном столе сразу заметен cake с candles. Это самая узнаваемая деталь дня рождения, поэтому её легко описать по-английски и показать на картинке. Вокруг торта обычно собираются друзья и семья.
</a:t>
            </a:r>
            <a:endParaRPr lang="en-US" sz="976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желания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 задуть свечи, ребёнок говорит make a wish. Эта короткая фраза создаёт особое ожидание: все смотрят на именинника, а он загадывает желание и улыбается.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сцена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Торт, свечи и улыбки хорошо подходят для описания всей картинки целиком. Ученики могут назвать предметы, показать их на рисунке и придумать короткий ответ о любимом празднике.
</a:t>
            </a:r>
            <a:endParaRPr lang="en-US" sz="1072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Торт, свечи и желание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1992620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3814" y="1992620"/>
            <a:ext cx="297490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0274" y="1992620"/>
            <a:ext cx="297490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invitation помогает назвать саму открытку или сообщение. В детской теме оно связано с добрым приглашением на праздник, где всё звучит просто и дружелюбно.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 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обычно начинается с имени друга: это делает его личным и понятным. Так ребёнок учится обращаться к однокласснику вежливо и по делу.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и 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модель приглашения включает дату и место праздника. Это удобно для чтения короткого текста: кто приглашает, когда и куда нужно прийти.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Please come to my birthday party звучит тепло и понятно. Она помогает детям не только пригласить гостя, но и услышать вежливую форму английской речи.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на праздник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 добрые реакции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подарка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Here you are и Thank you часто звучат, когда дарят подарок. Они помогают показать вежливое общение и учат ребёнка принимать вещь с улыбкой.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подарить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встречаются toy, book, ball и puzzle. Эти слова понятны младшим школьникам, потому что речь идёт о знакомых и любимых вещах.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на уроке связаны не только с вещами, но и с эмоциями. Ребёнок учится благодарить, радоваться и поддерживать дружелюбный разговор.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подарок можно ответить Oh, lovely! или Great!. Такие короткие реплики звучат естественно и помогают выразить радость без сложных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8" y="3562502"/>
            <a:ext cx="8557985" cy="10613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веселье на празднике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39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празднике дети могут sing a song. Эта фраза сразу создаёт весёлое настроение и помогает связать английский язык с движением, ритмом и дружным хором.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85129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play games подходит для активного дня рождения. Оно напоминает, что праздник — это не только стол и торт, но и участие каждого гостя.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6386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 хлопки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dance и clap hands описывают шумный и радостный момент. Они легко запоминаются, потому что дети могут не только услышать их, но и показать движением.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42598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праздник
</a:t>
            </a:r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лексика делает тему очень близкой школьникам: на дне рождения всегда есть смех, движение и общий азарт. Именно поэтому урок получается ярким и запоминающимся.
</a:t>
            </a:r>
            <a:endParaRPr lang="en-US" sz="10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идёт по шагам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событий: invitation → arrival → greetings → cake and candles → games → presents → goodbye.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Планируем дату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узнаёт, в какой день будет праздник. Для этого удобно назвать день недели и вспомнить, что дата помогает не забыть приглашение.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Называем день недели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повторяются Monday, Tuesday, Wednesday, Thursday, Friday, Saturday и Sunday. Эти слова помогают сказать, когда именно состоится день рождения.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событии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связывают календарное слово с личной ситуацией: birthday, party, invitation. Так проще понять, что праздник — это событие, которое можно назначить на определённый день.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Рассказываем о себе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ученики говорят простую фразу о своём празднике: It’s on Sunday. Такая модель помогает соединить дату, день недели и личный опыт.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связать день рождения с календарём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1270" y="1691924"/>
            <a:ext cx="2585060" cy="3059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написать тёплое пожелание на открытке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happy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happy делает пожелание дружелюбным и радостным. Оно часто стоит в начале поздравления и сразу создаёт праздничное настроение даже в очень короткой подписи.
</a:t>
            </a:r>
            <a:endParaRPr lang="en-US" sz="1085" dirty="0"/>
          </a:p>
        </p:txBody>
      </p:sp>
      <p:sp>
        <p:nvSpPr>
          <p:cNvPr id="13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пожелание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Have a happy birthday! звучит ясно и вежливо. Она подходит для рисунка, открытки или маленькой записки, если хочется поздравить одноклассника по-английски.
</a:t>
            </a:r>
            <a:endParaRPr lang="en-US" sz="1085" dirty="0"/>
          </a:p>
        </p:txBody>
      </p:sp>
      <p:sp>
        <p:nvSpPr>
          <p:cNvPr id="14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для друга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открытке полезны слова wish, friend, smile и fun. Они помогают написать простое и тёплое сообщение, которое легко понять младшему школьнику.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вежливая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Enjoy your day! — короткое пожелание, которое легко запомнить. Оно подходит, когда нужно сказать немного больше, но без длинного текста и сложных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за праздничным столом
</a:t>
            </a:r>
            <a:pPr algn="l" indent="0" marL="0">
              <a:lnSpc>
                <a:spcPct val="100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на праздник приходят mother, father, sister и brother. Они приносят улыбки, помогают с тортом и поздравляют именинника. В комнате сразу становится шумно, тепло и очень весело.
</a:t>
            </a:r>
            <a:endParaRPr lang="en-US" sz="103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 одноклассники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на мини-праздник могут прийти friends и classmates. Они дарят открытки, говорят Happy Birthday! и с интересом рассматривают торт, шарики и маленькие подарки на столе.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на классной сценке
</a:t>
            </a:r>
            <a:pPr algn="l" indent="0" marL="0">
              <a:lnSpc>
                <a:spcPct val="100000"/>
              </a:lnSpc>
              <a:buNone/>
            </a:pPr>
            <a:r>
              <a:rPr lang="en-US" sz="8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рядом с детьми стоит teacher. Он помогает разыграть короткий диалог, следит за очередностью реплик и поддерживает каждого ученика, чтобы поздравление получилось уверенным и дружелюбным.
</a:t>
            </a:r>
            <a:endParaRPr lang="en-US" sz="973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может прийти на день рождения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по короткой схеме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поздравления: обращение по имени → поздравление → пожелание → благодарность.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301" y="2057985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136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3353" y="2057985"/>
            <a:ext cx="445422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1850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6350" y="2057985"/>
            <a:ext cx="509053" cy="5090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Juice — удобное слово для детского праздника. Оно часто встречается рядом со словами cup и party, когда нужно назвать напиток на столе или в диалоге.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432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Cake — главный предмет на праздничном столе. Он помогает описать праздник в картинке и легко связывается со свечами, пожеланием и фразой make a wish.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Fruit делает стол не только праздничным, но и понятным для описания. Дети могут назвать яблоко, банан или просто fruit, если видят общую картинку с едой.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Sweets добавляют празднику радости и цвета. Это слово хорошо подходит для короткого описания стола, где лежат угощения, и помогает различать еду и посуду.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Тарелка и чашка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Plate и cup — простые слова для предметов на столе. Они помогают ученику назвать не только еду, но и то, во что её кладут или наливают.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стоит на праздничном столе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разыграть сценку в классе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и декорации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сценки достаточно стола, торта, открытки и подарка. Такие предметы сразу показывают, что это праздничная ситуация, и помогают детям быстрее войти в роль.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Реплики гостей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говорят коротко и ясно: Happy Birthday! Here’s a card for you. Такие фразы легко произнести по очереди и не потеряться в длинном тексте.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именинника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Именинник отвечает Thank you! или Thanks a lot!. Эти короткие слова звучат естественно и дают ребёнку уверенный и вежливый способ поблагодарить.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Игровой формат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Сценка подходит для пары или небольшой группы. Каждый ученик говорит свою часть, а весь класс слышит живой английский и видит, как слова работают в настоящем празднике.
</a:t>
            </a:r>
            <a:endParaRPr lang="en-US" sz="116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5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с I’m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I’m nine помогает сказать возраст коротко и без лишних слов. Она часто используется в ответе на вопрос How old are you? и легко запоминается.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054917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This is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my present подходит, когда нужно показать подарок или предмет на картинке. Структура проста: сначала указательное слово, затем предмет, затем короткое уточнение.
</a:t>
            </a:r>
            <a:endParaRPr lang="en-US" sz="1063" dirty="0"/>
          </a:p>
        </p:txBody>
      </p:sp>
      <p:sp>
        <p:nvSpPr>
          <p:cNvPr id="11" name="Text 3"/>
          <p:cNvSpPr txBox="1"/>
          <p:nvPr/>
        </p:nvSpPr>
        <p:spPr>
          <a:xfrm>
            <a:off x="3803440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Here is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 is a cake удобно использовать в сценке, когда кто-то вручает торт, открытку или подарок. Эта модель звучит дружелюбно и очень понятна младшим школьникам.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55196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пожелание
</a:t>
            </a:r>
            <a:pPr algn="l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a nice day — короткая и приятная формула. Она помогает закончить поздравление спокойно и доброжелательно, особенно если праздник проходит в классе.
</a:t>
            </a:r>
            <a:endParaRPr lang="en-US" sz="1054" dirty="0"/>
          </a:p>
        </p:txBody>
      </p:sp>
      <p:sp>
        <p:nvSpPr>
          <p:cNvPr id="13" name="Text 5"/>
          <p:cNvSpPr txBox="1"/>
          <p:nvPr/>
        </p:nvSpPr>
        <p:spPr>
          <a:xfrm>
            <a:off x="730048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и говорим
</a:t>
            </a:r>
            <a:pPr algn="l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модели короткие, поэтому их легко повторять вслух, в парах и в мини-диалогах. Чем чаще ребёнок их слышит, тем увереннее он говорит сам.
</a:t>
            </a:r>
            <a:endParaRPr lang="en-US" sz="1054" dirty="0"/>
          </a:p>
        </p:txBody>
      </p:sp>
      <p:sp>
        <p:nvSpPr>
          <p:cNvPr id="14" name="Text 6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грамматические модели нужно запомнить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ученик после урока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слова темы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уверенно произносит birthday, cake, candle, present, party и card. Эти слова помогают описать праздник, картинку или предметы на столе.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Поздравляет друга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используют Happy Birthday! , Best wishes! и Thank you! без долгих пауз. Они умеют поздравить одноклассника и вежливо ответить на поздравление.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Спрашивает возраст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может задать вопрос How old are you? и ответить I’m seven или I’m eight. Такая мини-беседа уже похожа на настоящий разговор.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Описывает картинку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юнита ребёнок может рассказать, что видит на картинке: торт, свечи, подарки и друзей. Это хороший первый шаг к простому устному высказыванию.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Happy Birthday! — праздник, который легко сказать по-английски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юните дети учатся говорить о дне рождения просто и вежливо: называть слова, поздравлять, спрашивать возраст и отвечать короткими фразами. Получается маленький праздник на английском.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2026-05-30T07:13:56Z</dcterms:created>
  <dcterms:modified xsi:type="dcterms:W3CDTF">2026-05-30T07:13:56Z</dcterms:modified>
</cp:coreProperties>
</file>