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 основная единица эволюции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популяцию как ядро эволюционных процессов и источника разнообразия.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понятия популяции в эволюционной теории
</a:t>
            </a:r>
            <a:endParaRPr lang="en-US" sz="260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введение понятия «популяция» позволило видеть виды как изменяющиеся сообщества. Синтетическая теория объединила дарвиновский отбор и генетические исследования, сформировав понятие популяции как эволюционной единицы.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группа особей одного вида, населяющих общий ареал и способных к свободному скрещиванию с длительным взаимодействием.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отражает количество организмов, а плотность определяет число особей на единицу территории, влияя на динамику популяции.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популяции охватывает возрастной, половой и генетический состав, формируя основу для изучения ее развития и устойчивости.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популяции бывает географической и генетической; уровень изменчивости отражает её потенциал для адаптации и эволюции.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базовые характеристики популяции
</a:t>
            </a:r>
            <a:endParaRPr lang="en-US" sz="21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параметры популяции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и половой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включает разные возрастные группы от потомства до старых особей, половой состав — баланс самцов и самок, что влияет на воспроизводство и стадию развития популяции.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распределение и фенотипические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особей по территории бывает равномерным, случайным и агрегированным; фенотипические признаки, такие как окрас и поведение, отражают адаптационные возможности.
</a:t>
            </a:r>
            <a:endParaRPr lang="en-US" sz="14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структура и разнообразие популяций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полиморфизм у грызунов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популяциях грызунов отмечается высокий уровень генетического разнообразия, обусловленный частыми мутациями и миграцией. Это создает богатый материал для адаптации к изменениям среды.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разнообразие у гепардов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Гепарды характеризуются низкой генетической изменчивостью из-за узкого ареала и исторических узких горлышек, что ограничивает их способность к адаптации и повышает риск заболеваний.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миграции в поддержании генетической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способствует обмену генами между популяциями, снижая изоляцию и поддерживая высокий уровень разнообразия, что критически важно для устойчивости видов.
</a:t>
            </a:r>
            <a:endParaRPr lang="en-US" sz="13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аллели, расширяя генетический фонд популяции и обеспечивая сырье для эволюции.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эволюционные силы: мутации, отбор, дрейф, миграция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отбирает признаки, повышающие приспособленность, закрепляя полезные аллели в популяции.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вызывает случайные изменения в частотах аллелей, особенно заметные в малых популяциях.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переносит гены между популяциями, уменьшая генетическую изоляцию и поддерживая разнообразие.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Адаптации: примеры и роль в эволюции популяций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 у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у млекопитающих — важная физиологическая адаптация, позволяющая выживать в экстремальных климатических условиях посредством поддержания стабильной температуры тела.
</a:t>
            </a:r>
            <a:endParaRPr lang="en-US" sz="1204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 у тюленей
</a:t>
            </a:r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жира у тюленей защищает от холода и служит энергетическим запасом, что является результатом адаптации к суровой среде обитания.
</a:t>
            </a:r>
            <a:endParaRPr lang="en-US" sz="1362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стратегии у птиц
</a:t>
            </a:r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Стайное поведение у птиц снижает риск хищничества и улучшает поиск пищи, демонстрируя социальную адаптацию, закреплённую эволюцией в популяциях.
</a:t>
            </a:r>
            <a:endParaRPr lang="en-US" sz="13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служит базовым эталоном для выявления и анализа эволюционных процессов в популяциях и помогает оценивать их состояние.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популяции редко полностью соответствуют этому закону из-за мутаций, отбора, миграции и дрейфа, что отражает эволюционную динамику.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определяет неизменность аллельных и генотипических частот в идеальной популяции при отсутствии внешних эволюционных факторов.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равновесие: закон Харди-Вайнберга и его значение
</a:t>
            </a:r>
            <a:endParaRPr lang="en-US" sz="169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Smith et al., 2019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генетического разнообразия в популяциях животных
</a:t>
            </a:r>
            <a:endParaRPr lang="en-US" sz="169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гетерозиготность у волков свидетельствует о большом генетическом разнообразии и потенциале адаптации.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разнообразие у леопардов отражает уязвимость популяции к изменениям среды и заболеваниям.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— случайное изменение частот аллелей, проявляющееся наиболее ярко в небольших популяциях, снижая генетическую устойчивость.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 наблюдается при формировании новых популяций из ограниченного числа особей, например, у островных птиц с уникальными генотипами.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Бутылочное горлышко — сильное сокращение численности, как у северных морских котиков, приводящее к снижению генетического разнообразия.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может привести к случайной утрате ценных аллелей независимо от их адаптивного значения, что влияет на эволюционный потенциал.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в популяциях: механизмы и примеры
</a:t>
            </a:r>
            <a:endParaRPr lang="en-US" sz="18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и роль миграции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представляет собой перемещение генетического материала между разными популяциями, что способствует поддержанию общего генофонда и снижает генетическую дифференциацию.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организмов, например, перелётных птиц или перенос пыльцы у растений, обеспечивает обмен аллелями, предотвращая инбридинг и создавая новые сочетания признаков в популяциях.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естественного отбора: стабилизирующий, движущий, дизруптивный
</a:t>
            </a:r>
            <a:endParaRPr lang="en-US" sz="1695" dirty="0"/>
          </a:p>
        </p:txBody>
      </p:sp>
      <p:sp>
        <p:nvSpPr>
          <p:cNvPr id="6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отбора уменьшает вариабельность признака, поддерживая средние значения, как, например, у среднего веса новорождённых у людей, что повышает выживаемость.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824025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и дизруптивный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15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изменяет среднее значение признака в определённом направлении, как увеличение клюва у зябликов во время засухи. Дизруптивный усиливает крайние варианты, что проявляется в двухцветной окраске у водяных жуков.
</a:t>
            </a:r>
            <a:endParaRPr lang="en-US" sz="150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происходит в результате накопления генетических различий в изолированных популяциях, что препятствует свободному обмену генами между ними.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или экологическая изоляция критически важна для возникновения репродуктивных барьеров и формирования новых видов.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дарвиновы вьюрки на Галапагосских островах, которые эволюционировали в разные виды благодаря разнообразию среды и изоляции.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и значение популяций
</a:t>
            </a:r>
            <a:endParaRPr lang="en-US" sz="26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популяций к изменениям окружающей среды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устойчивости к инсектицидам у комаров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Комары, подвергаясь воздействию инсектицидов, формируют устойчивые к ядам популяции. Этот процесс обеспечивает выживание в условиях антропогенного давления и демонстрирует скорость адаптации при сильных стрессах.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пластичность растений в засушливых районах
</a:t>
            </a:r>
            <a:pPr algn="l" indent="0" marL="0">
              <a:lnSpc>
                <a:spcPct val="115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засушливых регионах проявляют широкий спектр генетических вариаций, что позволяет им выживать при ограниченной влаге. Их адаптация проявляется в разнообразных морфологических и физиологических изменениях.
</a:t>
            </a:r>
            <a:endParaRPr lang="en-US" sz="1314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животных к морозным условиям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суровых климатических зонах имеют генетические особенности, обеспечивающие повышенную устойчивость к холоду. Например, у северных млекопитающих развиты меховые покровы и метаболические адаптации.
</a:t>
            </a:r>
            <a:endParaRPr lang="en-US" sz="13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сокращение численности в результате изменения среды или деятельности человека ведёт к потере генетического разнообразия и снижению устойчивости популяций.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как результат неспособности к адаптации
</a:t>
            </a:r>
            <a:endParaRPr lang="en-US" sz="1991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местообитаний ограничивает пространство для существования видов, затрудняя поиск ресурсов и повышая риск гибели.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морской коровы Стеллера иллюстрирует влияние интенсивной охоты, которая вместе с пониженной вариабельностью привела к полному исчезновению вида.
</a:t>
            </a:r>
            <a:endParaRPr lang="en-US" sz="11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и естественный отбор взаимодействуют, изменяя частоты аллелей, что формирует адаптивный потенциал и направление эволюционных изменений.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переносит гены между группами, расширяя комбинации и предотвращая генетическую изоляцию.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аллели, которые обеспечивают дополнительный генетический материал для эволюции в популяциях.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Микроэволюционные процессы: механизмы и взаимодействие
</a:t>
            </a:r>
            <a:endParaRPr lang="en-US" sz="17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эволюционных изменений в современных популяциях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гуппи на Тринидаде как адаптация к хищникам
</a:t>
            </a:r>
            <a:pPr algn="l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гуппи демонстрируют вариабельность окраски, зависящую от присутствия хищников. В местах с высокой угрозой рыбы имеют менее яркую окраску для маскировки.
</a:t>
            </a:r>
            <a:endParaRPr lang="en-US" sz="1297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длине крыльев городских воробьёв
</a:t>
            </a:r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воробьи отличаются от сельских более короткими крыльями, что облегчает манёвренность в плотной застройке и способствует выживанию в урбанизированной среде.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клёнов к загрязнению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Клёны, растущие в условиях города, развили механизмы защиты от токсичных веществ и смогли сохранить рост и размножение, демонстрируя генетическую адаптацию к антропогенным стрессам.
</a:t>
            </a:r>
            <a:endParaRPr lang="en-US" sz="122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популяций помогает выявить тенденции в численности и генетическом разнообразии, что критично для предотвращения исчезновения видов.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генетическом разнообразии используются для разработки стратегий восстановления и поддержания здоровых экосистем.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влияют на создание природоохранных программ и регулирование хозяйственной деятельности, минимизируя негативное воздействие на биоразнообразие.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популяционных исследований для экологии и охраны природы
</a:t>
            </a:r>
            <a:endParaRPr lang="en-US" sz="16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Кейс-стади: берёзовая пяденица и индустриальный меланизм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состояние 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промышленной революции светлая форма берёзовой пяденицы преобладала, гармонично маскируясь на светлой коре берёз и обеспечивая высокую выживаемость.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загрязнения воздуха привёл к почернению коры деревьев, что вызвало быстрый рост численности тёмной формы пяденицы из-за лучшей маскировки и естественного отбора.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 светлой форме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сокращением загрязнений и очисткой воздуха численность светлой формы берёзовой пяденицы вновь увеличилась, демонстрируя обратимое влияние среды на генетический состав популяции.
</a:t>
            </a:r>
            <a:endParaRPr lang="en-US" sz="13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Популяционный подход — основа понимания эволюции
</a:t>
            </a:r>
            <a:endParaRPr lang="en-US" sz="2499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популяций раскрывает механизмы адаптации и видообразования, обеспечивая сохранение биологического разнообразия и устойчивость экосистем в меняющемся мире.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2026-05-10T04:17:59Z</dcterms:created>
  <dcterms:modified xsi:type="dcterms:W3CDTF">2026-05-10T04:17:59Z</dcterms:modified>
</cp:coreProperties>
</file>