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в XIX — начале XX века: Обзор и ключевые 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колонизация, реформы и национализм сформировали современную Азию.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Азия на пороге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Азия была населена свыше 900 миллионов человек, с богатой культурой и традиционными монархиями. Внутренние кризисы и растущее европейское давление вызвали реформы и конфликты.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европейского империализма в Азии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европейских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Великобритания, Франция и другие державы активно расширяли влияние в Азии через военные кампании и подписание неравных договоров, закрепляющих контроль над регионами.
</a:t>
            </a:r>
            <a:endParaRPr lang="en-US" sz="91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привилегии и политическое господство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Колонизаторы обеспечивали себе особые торговые права и контроль над управлением в ключевых азиатских странах, что ослабляло местные власти и укрепляло европейские позиции.
</a:t>
            </a:r>
            <a:endParaRPr lang="en-US" sz="93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России и Германии в Азии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продвигалась в Среднюю Азию, а Германия активно укрепляла дипломатические связи и торговлю, используя протектораты и военное присутствие для расширения влияния.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монархических систем и династий, управлявших основными странами Азии, с указанием их особенностей и вызовов времени.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в странах Азии в начале XIX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монархии имели сильную власть, но были ограничены внутренними кризисами и внешним давлением.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Востока, т. 4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колониальные империи расширяли свои владения в Индии, Индокитае и Средней Азии в течение XIX 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европейской колонизации Азии (1800–1900)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более чем удвоила площадь территории под контролем Европы в Азии за сто лет.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колониальных империй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в Азии в XIX веке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Британской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нескольких регионов под контролем Британской короны создало обширное колониальное государство с централизованным управлением и инфраструктурой.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Французского Индокитая и расширение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оформила контроль над Вьетнамом, Лаосом и Камбоджей, а Россия присоединила Среднюю Азию, изменив политическую карту региона к концу XIX века.
</a:t>
            </a:r>
            <a:endParaRPr lang="en-US" sz="101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управлении и законодательстве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внедрялись новые административные структуры с западными принципами управления, заменяя традиционные институты власти.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законы закреплялись в официальных документах, что расширяло контроль европейских администраций над населением.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официальную работу активно вводились английский и французский языки, а европейские чиновники занимали ключевые административные посты.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как фактор доминирования Европой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1824–1885: Англо-бирманские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войн привела к постепенному колониальному завоеванию Бирмы Великобританией, укрепляя британское влияние в регионе.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1883–1895: Завоевание Индокитая Францией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расширили свои территории во Вьетнаме, Лаосе и Камбодже, установив контроль над юго-восточной частью Азии.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1813–1873: Русско-персидские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за Закавказье и Среднюю Азию привели к росту территорий Российской империи и увеличению её влияния в Азии.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культурного воздействия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школы и университеты расширяли доступ к знаниям, внедряя европейскую систему обучения и языки.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формирование новой образованной элиты способствовали распространению современных идей и культурных ценностей.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образовательные реформы отходили от традиционных устоев, вызывая социальные и культурные изменения.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реформы Мэйдзи и выход на мировой уровень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сёгуната и индустриализация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Мэйдзи завершила эпоху сёгунов, началась быстрая модернизация промышленности и инфраструктуры по западному образцу.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Россией и международное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Русско-японской войне 1904–1905 годов продемонстрировала военную мощь Японии и закрепила её статус мировой державы.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кризис, опиумные войны и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Китай пережил две опиумные войны, из-за которых европейские державы получили право торговать на китайской территории. Это ослабило власть императоров и нанесло серьёзный ущерб экономике и обществу страны.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Тайпинское восстание — массовый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века вспыхнуло Тайпинское восстание — крупнейшее в XIX веке в Китае. Это кровопролитное противостояние унесло миллионы жизней и показало глубинные социальные и политические проблемы империи.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движения «Самоусиления»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реформирования под лозунгом «Самоусиления» не смогли успешно модернизировать Китай. Низкий уровень промышленного развития и усиление иностранного влияния продолжали затруднять восстановление стабильности.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Британский контроль и пробуждение национального движения
</a:t>
            </a:r>
            <a:endParaRPr lang="en-US" sz="1677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1857–1858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вооружённое восстание стало первым крупным сопротивлением британской власти в Индии. Несмотря на подавление, события вдохновили дальнейшее пробуждение национального самосознания среди индийского населения.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Индийского национального конгресса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1885 году был основан Индийский национальный конгресс — первая массовая политическая организация, выступавшая за права и представительство индийцев в управлении колонией.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инфраструктурные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британским управлением начали развиваться железные дороги и промышленность. Хотя экономическое развитие шло быстрыми темпами, оно сопровождалось усилением зависимости Индии от Великобритании.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колониальное подчинение и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Индокитай и экономическая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Лаос и Камбоджа стали частью Французского Индокитая, где проводилась жёсткая колониальная политика с целью преобразования экономики и увеличения доходов от плантаций.
</a:t>
            </a:r>
            <a:endParaRPr lang="en-US" sz="797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 голландская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 и Сингапур были включены в сферу влияния Великобритании, а острова Индонезии — Голландии. Колонизаторы вводили новые налоги и реформировали социальные структуры.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современных территориальных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колониальной деятельности появились современные границы стран Юго-Восточной Азии. Местные жители начали создавать движения сопротивления колониальному господству.
</a:t>
            </a:r>
            <a:endParaRPr lang="en-US" sz="78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реформы, упадок и европейское давление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Танзимата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попытке модернизировать страну были введены реформы Танзимата, направленные на укрепление армии и административной системы, однако результаты оказались ограниченными и неполными.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 и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в XIX веке потеряла значительные территории на Балканах и в Аравии под давлением европейских держав и национальных восстаний.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национально-освободительных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панисламизма и национализма способствовали усилению движений за независимость среди народов, входивших в состав империи, что дополнительно ослабляло центральную власть.
</a:t>
            </a:r>
            <a:endParaRPr lang="en-US" sz="88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внешнее давление и начало модернизации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Великобритании 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Иран сталкивался с растущим влиянием Великобритании и России, что ограничивало суверенитет страны и приводило к политической нестабильности.
</a:t>
            </a:r>
            <a:endParaRPr lang="en-US" sz="107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революция и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1905–1911 годов положила начало введению парламентаризма. Несмотря на неоднородность реформ, эти события стали важным этапом на пути к модернизации Ирана.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850" y="3436634"/>
            <a:ext cx="20115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национальных движений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создан в 1885 году как платформа для борьбы за права и самоопределение индийского народа в условиях британского колониального господства.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Объединительные движения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таких фигур, как Сунь Ятсен, усиливалась борьба за свержение монархии и установление республики.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в Османской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национально-освободительных движений и идей панисламизма способствовал консолидации различных этнических групп для борьбы с европейским давлением.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изменения: индустриализация и экспорт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телеграфа способствовало объединению регионов и ускорению товарооборота между городами и отдалёнными районами.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технологий производства дало толчок развитию текстильной и горнодобывающей промышленности в различных регионах Азии.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сопровождалось миграцией сельского населения, появлением новых рабочих мест и формированием индустриального пролетариата.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Увеличился экспорт сырья, включая чай, хлопок и специи, что укрепляло экономическую значимость Азии на мировом рынке, но усиливало зависимость от Запада.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перемены: появление новых сословий и образование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социальные группы — городская буржуазия и рабочий класс, что меняет традиционную структуру общества.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расширяют доступ к знаниям, способствуя росту местной интеллигенции и провоцируя социальные изменения.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приводит к изменению образа жизни и появлению современных социальных институтов в городах Азии.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перемены, многие крестьяне и ремесленники остаются в низком социальном положении с ограниченными правами и возможностями.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контроль и формирование новых границ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усиливают влияние через неравноправные договоры и политические интриги, расширяя контроль над азиатскими территориями.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протекторатов и колоний, активные противостояния между Британией и Россией в Центральной Азии, меняющие политическую карту региона.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современных границ большинства азиатских стран, появление новых административных единиц в колониальной системе.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Продолжаются политические конфликты и обострение национальных движений, что становится предпосылкой последующих изменений в азиатском регионе.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— начала XX века в формировании современной Азии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этого периода заложили фундамент для становления независимых государств, развития инфраструктуры и национальной идентичности, чему повлияло усиление самостоятельности и национального сознания.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2026-05-11T02:18:34Z</dcterms:created>
  <dcterms:modified xsi:type="dcterms:W3CDTF">2026-05-11T02:18:34Z</dcterms:modified>
</cp:coreProperties>
</file>