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бесполое размножение организмов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формирует потомство без участия второго родителя.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свойственно бактериям, растениям, грибам и некоторым животным. Оно не требует половых клеток и способствует быстрому росту популяций.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бесполое размножение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процесс, при котором новые организмы возникают от одной родительской особи без слияния гамет. Потомки генетически идентичны родителю.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способ наследует все признаки родителя, обеспечивая схожие свойства у потомства, что поддерживает стабильность вида.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полового размножения в отсутствии генетического разнообразия среди потомков — все они практически одинаковы.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бесполого размножения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87" y="1734625"/>
            <a:ext cx="2555677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бесполого размножения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представлена классификация способов, а также основные представители и характерные особенности каждого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различных групп используют разнообразные способы бесполого размножения, адаптированные к их жизненной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как форма размножения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образование маленького выроста (почки) на теле родителя, который развивается в нового организма. После отделения почка становится самостоятельной особью.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характерно для простых организмов, например, пресноводная гидра за сезон формирует множество почек, дрожжи же быстро размножаются при наличии питательных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Бактерии и простейшие размножаются путем деления: сначала удваивается генетический материал, затем клетка разделяется на две идентичные дочерние клетки.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Например, бактерии Escherichia coli делятся примерно каждые 20 минут, а инфузории-туфельки быстро увеличивают численность за счёт этого способа.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у одноклеточных организмов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клубни: основа новых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такие как ландыш и картофель, размножаются через корневища и клубни, из которых вырастают полноценные новые особи. Этот способ сохраняет сортовые признаки и широко используется в сельском хозяйстве.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усы: разнообразные способы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Репчатый лук размножается с помощью луковиц, а клубника — усами. Оба способа позволяют растениям быстро занять пространство и размножаться без семян.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Агротехническое применение вегетативного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вегетативного размножения часто применяются для быстрого размножения культурных растений и сохранения их ценных свойств в садоводстве и фермерстве.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грибов и водорослей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представляют собой специализированные клетки, с помощью которых грибы и водоросли размножаются и расселяются в окружающей среде, часто преодолевая суровые условия.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такие как мукор и пеницилл, а также папоротники и водоросли выпускают миллионы спор, устойчивых к экстремальным температурам и пересыханию.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Родительский организм распадается на отдельные части, каждая из которых способна развиться в новый полноценный организм.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Фрагментация: разделение на части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Планарии способны регенерировать целый организм даже из небольшого фрагмента тела, что обеспечивает быстрое восстановление и размножение.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Морские звёзды могут создавать новые особи из оторванных лучей, что увеличивает выживаемость и расселение видов в морской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Водные водоросли, например спирогира, активно размножаются фрагментацией, способствуя распространению в водных экосистемах.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гидра, размножаются почкованием, быстро формируя потомство без участия другого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используют фрагментацию для восстановления и увеличения численности, что помогает им заселять новые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Партеногенез, наблюдаемый у дафний и тли, позволяет развиваться из неоплодотворённой яйцеклетки, обеспечивая выживание без самцов.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бесполого размножения у животных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демонстрируют способность к быстрому размножению, обеспечивая быстрое заполнение экологических ниш в благоприятных условиях.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скорость размножения значительно выше у одноклеточных по сравнению с многоклеточными, что влияет на динамику популяций.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размножения: сравнение способов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нарастить количество особей без затрат на поиск партнёров. Этот способ оптимален при стабильных и благоприятных условиях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наследственных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наследуют все черты родителя, что обеспечивает сохранение полезных свойств. Благодаря этому растения и микроорганизмы стабильно сохраняют адаптивные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генетической вариации у потомства делает популяцию уязвимой к заболеваниям и изменению окружающей среды, снижая выживаемость видов.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такая уязвимость может привести к массовому вымиранию, так как потомки наследуют слабости родителей без возможности адаптации.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микроорганизмов полагаются на бесполое размножение, обеспечивая быструю колонизацию новых или нестабильных мест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микроорганизмов используют бесполый способ размножения для быстрого заселения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14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из клубней прорастают новые растения, что обеспечивает быстрый рост посевов и получение урожая в сельском хозяйстве.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тюльпана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размножаются вегетативно, формируя плотные группы, что позволяет создавать красивые декоративные посадки.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Отпрыски малины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 формирует отпрыски на корнях, которые развиваются в самостоятельные кусты, помогая растению распространяться в саду.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Черенкование позволяет быстро размножать плодовые деревья, обеспечивая сохранение сортовых качеств и устойчивость новых растений к болезням.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Прививка и деление куста используются для ускорения размножения декоративных и ягодных культур, что улучшает сроки получения урожая и качество посадочного материала.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 сельском хозяйстве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05936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ключевым параметрам и примеры организмов для каждого способа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численности, а половое создаёт генетическое разнообразие, необходимое для адаптации видов.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дафний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периодически размножаются партеногенезом, что ускоряет рост популяции в водоёмах. При наступлении неблагоприятных условий происходит переход к половому размножению.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тлей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способны к партеногенезу, размножаясь без самцов в тёплое время года. Это позволяет быстро увеличивать численность колонии при благоприятных условиях.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особый случай бесполого размножения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может менять способ размножения в зависимости от освещения и питания, сочетая бесполое и половое размножение.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способны за сутки покрыть всю поверхность чашки Петри колонией, выросшей из одной клетки, демонстрируя огромную скорость размножения.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регенерировать целое тело из одного луча, что служит как реставрацией, так и бесполым размножением.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бесполом размножении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играет ключевую роль в быстром росте и расселении организмов. В сочетании с половым размножением оно обеспечивает устойчивость и адаптацию видов к изменяющейся среде.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 в биологии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2026-05-08T04:09:09Z</dcterms:created>
  <dcterms:modified xsi:type="dcterms:W3CDTF">2026-05-08T04:09:09Z</dcterms:modified>
</cp:coreProperties>
</file>