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учиться музыке, слушать себя и расти каждый день.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правила для музыкантов Роберта Шумана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Шуман писал музыку и советы для учеников. Он учил трудиться, слушать внимательно и любить хорошую музыку. Его простые правила помогают юным музыкантам заниматься увереннее и не бояться трудностей.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советы Шумана полезны и сегодня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Шуман и его время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из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Шуман родился в 1810 году и умер в 1856 году. Он жил в Германии и стал известным композитором и музыкальным писателем.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эпохи романтизма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романтизма музыка была особенно выразительной. Шуман любил мелодии, в которых слышны чувства, настроение и характер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Шумана: музыкант учится понемногу, но каждый день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Шуман верил: мастерство не появляется сразу. Оно растёт от ежедневных занятий, как маленькое деревце, если его аккуратно поливать.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ценил терпение и аккуратность. Если что-то не получилось, это не беда, а знак, что нужно ещё немного потренироваться.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длинные занятия не заменяют постоянства. Лучше учиться понемногу каждый день, чем ждать волшебного успеха за один вечер.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728830"/>
            <a:ext cx="1116300" cy="8930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1: люби хорошую музыку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лучших композиторов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Шуман советовал знакомиться с музыкой Баха, Моцарта, Гайдна и Бетховена. Их произведения учат слышать красоту и замечать, как устроена настоящая музыка.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Развивай слух и вкус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слушает хорошие произведения, он начинает лучше различать звуки, мелодии и настроение. Так ухо становится внимательнее, а вкус — более точным.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 и размышляй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музыка не только радует, но и помогает думать. Она тренирует память и учит замечать, почему одно исполнение звучит красиво, а другое — нет.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без мелка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юного музыканта хорошая музыка похожа на мудрого учителя. Она показывает, как можно играть выразительно, спокойно и с уважением к слушателю.
</a:t>
            </a:r>
            <a:endParaRPr lang="en-US" sz="8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рядом с нотами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Шуман считал, что музыканту полезно читать не меньше, чем заниматься за инструментом. Книги, стихи и рассказы помогают лучше понимать чувства людей. Тогда и музыка звучит глубже, будто у неё появляется собственная история.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и новые впечатления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любил, когда музыкант наблюдает жизнь вокруг: людей, события, настроение дня. Такие впечатления потом превращаются в выразительную игру. За фортепиано это особенно заметно, потому что каждая мелодия начинает «говорить» по-своему.
</a:t>
            </a:r>
            <a:endParaRPr lang="en-US" sz="892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 круг — богаче музыка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ребёнок знает о мире, тем интереснее его мысли. История, литература и общение с разными людьми делают исполнение живым. Музыка тогда становится не просто набором нот, а настоящим рассказом.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2: читай, узнавай и расширяй кругозор
</a:t>
            </a:r>
            <a:endParaRPr lang="en-US" sz="24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3: упражняй пальцы и слух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Шуман напоминал: важен не только бег пальцев, но и внимательный слух. Нужно слышать чистый звук, ритм и красоту каждой ноты.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нужна музыканту, чтобы пальцы слушались мысли. Если руки работают уверенно, играть становится легче, а ноты находятся быстрее и точнее.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помогают сделать исполнение точным и спокойным. Тогда музыкант не торопится вслепую, а играет так, будто каждый звук знает своё место.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4: начинай с медленного темпа
</a:t>
            </a:r>
            <a:endParaRPr lang="en-US" sz="2965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очень медленно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 внимательно разглядывает ноты, ритм и фразы. Медленный темп помогает не пропустить ни одной важной детали.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аккуратно и ровно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уже понятен, можно играть увереннее. Главное — не терять чистоту звука и не сбиваться с ритма.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чуть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Лишь после точного разучивания темп постепенно ускоряется. Так исполнение остаётся красивым, спокойным и совсем не суетливым.
</a:t>
            </a:r>
            <a:endParaRPr lang="en-US" sz="9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юный музыкант по Шуману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из жизненных правил Шумана для начинающего ученика.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5: не спеши браться за слишком трудные пьесы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сложная пьеса без подготовки быстро утомляет. Шуман советовал начинать с посильных произведений, чтобы учёба оставалась радостной и понятной.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уверенно держать ритм и чисто извлекать звуки. Когда простые шаги уже получаются, можно переходить к более трудной музыке.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усложнение помогает не бояться ошибок. Ученик видит свой рост и не теряет желание заниматься дальше.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путь похож на лестницу: ступенька за ступенькой, без прыжков и спешки. И это очень по-музыкальному, даже если иногда хочется «сразу всё».
</a:t>
            </a:r>
            <a:endParaRPr lang="en-US" sz="10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характера в музыке: Флорестан и Эвзебий
</a:t>
            </a:r>
            <a:endParaRPr lang="en-US" sz="260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Флорестан у Шумана — это порыв, смелость и стремительное движение. Он будто торопится рассказать всё сразу, как живой огонёк на ветру.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Эвзебий, наоборот, тихий и задумчивый. Он напоминает, что в музыке нужны не только сила, но и нежность, мечта и тонкое слушание.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6: чувства нужны, но без лишней суеты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Торопливость мешает красоте исполнения. Когда музыкант спешит, звуки смешиваются, и слушателю труднее понять, что хотел сказать исполнитель.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выразительность рождается там, где чувство соединяется с аккуратностью. Тогда музыка звучит ярко, но остаётся чистой и понятной.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должна передавать живое чувство, а не просто шуметь. Шуман ценил ясную мелодию, в которой слышны настроение, характер и порядок.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40330"/>
            <a:ext cx="609300" cy="487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322603"/>
            <a:ext cx="609300" cy="487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3004880"/>
            <a:ext cx="609300" cy="487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50" y="3632375"/>
            <a:ext cx="575400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7: уважай учителей, слушателей и других музыкантов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наставника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важно не спорить попусту и не перебивать. Внимание к словам учителя помогает быстрее понять задание и сыграть его правильно.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Уважай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играют другие музыканты, нужно не мешать им и не стараться быть самым громким. Совместная музыка любит вежливость.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Играй не ради похвалы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Шуман напоминал: важнее не хвастаться, а честно трудиться. Тогда похвала приходит сама, как приятный, но не главный сюрприз.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 музыку доброй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манеры создают спокойную атмосферу на занятиях и концертах. В такой обстановке музыка звучит теплее и радует всех вокруг.
</a:t>
            </a:r>
            <a:endParaRPr lang="en-US" sz="7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1810–1856
</a:t>
            </a:r>
            <a:endParaRPr lang="en-US" sz="8144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годы жизни Шумана, а значит, его советы проверены временем и остаются полезными для юных музыкантов сегодня.
</a:t>
            </a:r>
            <a:endParaRPr lang="en-US" sz="1879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Шуман жил в XIX веке, но его мысли о внимательности и самоконтроле по-прежнему помогают замечать ошибки и улучшать исполнение.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Роберте Шумане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у фортепиано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ноты, рядом — тетрадь и карандаш. В комнате тихо, и слышно только, как ученик осторожно повторяет трудное место. Такая обстановка помогает не спешить и лучше запоминать музыку, будто она сама садится рядом слушать.
</a:t>
            </a:r>
            <a:endParaRPr lang="en-US" sz="881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Порядок, который помогает играть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лежит на своём месте, заниматься легче и спокойнее. Ровная стопка нот, аккуратный пюпитр и чистый лист для пометок напоминают: музыка любит внимание, а не суету. В такой комнате даже ошибки звучат как подсказки к успеху.
</a:t>
            </a:r>
            <a:endParaRPr lang="en-US" sz="881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занятия музыкой у Шумана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полезно для детей 4 класса
</a:t>
            </a:r>
            <a:endParaRPr lang="en-US" sz="2856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76253" y="2364449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слушаем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сначала просто послушать красивую музыку. Так легче почувствовать мелодию и запомнить, как она звучит.
</a:t>
            </a:r>
            <a:endParaRPr lang="en-US" sz="801" dirty="0"/>
          </a:p>
        </p:txBody>
      </p:sp>
      <p:sp>
        <p:nvSpPr>
          <p:cNvPr id="11" name="Text 3"/>
          <p:cNvSpPr txBox="1"/>
          <p:nvPr/>
        </p:nvSpPr>
        <p:spPr>
          <a:xfrm>
            <a:off x="2801186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разбираем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прослушивания стоит повторить трудные места медленно. Тогда пальцы успевают запомнить движения, а ноты — не убегают.
</a:t>
            </a:r>
            <a:endParaRPr lang="en-US" sz="801" dirty="0"/>
          </a:p>
        </p:txBody>
      </p:sp>
      <p:sp>
        <p:nvSpPr>
          <p:cNvPr id="12" name="Text 4"/>
          <p:cNvSpPr txBox="1"/>
          <p:nvPr/>
        </p:nvSpPr>
        <p:spPr>
          <a:xfrm>
            <a:off x="4726093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Занимаемся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Небольшие, но регулярные занятия помогают не уставать. Каждый день приносит маленький, но заметный шаг вперёд.
</a:t>
            </a:r>
            <a:endParaRPr lang="en-US" sz="801" dirty="0"/>
          </a:p>
        </p:txBody>
      </p:sp>
      <p:sp>
        <p:nvSpPr>
          <p:cNvPr id="13" name="Text 5"/>
          <p:cNvSpPr txBox="1"/>
          <p:nvPr/>
        </p:nvSpPr>
        <p:spPr>
          <a:xfrm>
            <a:off x="6651032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и не сдаваться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 получилось, это ещё не беда. Ошибка — не конец, а повод попробовать снова и стать увереннее.
</a:t>
            </a:r>
            <a:endParaRPr lang="en-US" sz="8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ошибка и успех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спешка ведёт к путанице, а терпеливая работа — к уверенному и красивому исполнению.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советы Шумана не устарели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учат замечать детали: где звук чистый, где ритм сбился и что нужно поправить. Такая внимательность нужна любому ученику, даже начинающему.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приучают к ежедневному труду. Если заниматься понемногу, но регулярно, музыка становится увереннее, а рукам уже не так хочется лениться.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есть уважение к слушателю и к самому произведению. Это помогает играть не только громко, но и красиво, аккуратно и с чувством.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Шумана подходят и для музыки, и для жизни. Они делают человека терпеливее, собраннее и добрее — почти как маленькая тренировка характера.
</a:t>
            </a:r>
            <a:endParaRPr lang="en-US" sz="10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Шуман как добрый друг юного музыканта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уроке Шуман похож на мудрого помощника, который не ругает, а подсказывает. Его советы звучат спокойно и по-дружески, будто рядом сидит заботливый наставник.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словно говорит ребёнку: слушай музыку, работай спокойно и верь в себя. Тогда фортепиано перестаёт быть строгим экзаменом и становится верным другом.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Шуман напоминает: хороший музыкант растёт через труд, терпение, внимание и доброту. Чем старательнее и сердечнее человек играет, тем красивее звучит его музыка.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музыка растёт вместе с человеком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2026-05-24T22:01:05Z</dcterms:created>
  <dcterms:modified xsi:type="dcterms:W3CDTF">2026-05-24T22:01:05Z</dcterms:modified>
</cp:coreProperties>
</file>