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сфера жизни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оболочка Земли, где живут организмы и связаны воздух, вода и почва.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биосфера важна для 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биосферы и каждый день зависит от нее. Она дает кислород, воду, пищу и материалы, включая древесину, лекарства и многие природные ресурсы. Благодаря растениям, животным, грибам и бактериям работает круговорот веществ.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на Земле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водная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биосферы охватывает океаны, моря, реки и озера. Жизнь обнаруживают даже в глубоких участках океана. Там организмы приспосабливаются к темноте, давлению и особенностям температуры.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жизнь встречается в сравнительно небольших высотах. Организмы используют кислород и условия влажности, а перенос ветром помогает некоторым видам распространяться. Однако высота ограничивает выживание.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и породах жизнь может уходить на значительную глубину. Здесь есть влага, а также укрытие от резких изменений. Много организмов живет в толще грунта и вокруг частиц почвы.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критичны температура, доступная вода, свет и давление. Слишком холодно или слишком жарко, мало влаги или темно — и организмы не могут поддерживать обмен веществ. Поэтому границы биосферы неодинаковы.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Производители: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сами, используя свет Солнца. Благодаря фотосинтезу они формируют основу питания для многих животных. Без растений нарушился бы главный источник пищи в цепочках питания.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Разрушители: грибы и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перерабатывают остатки организмов и возвращают вещества в почву и воду. Так природа «очищается» от отмерших частей и поддерживает непрерывность круговорота. Их роль особенно важна после гибели организмов.
</a:t>
            </a:r>
            <a:endParaRPr lang="en-US" sz="1171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биосферы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 круговороте веществ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круговороте часть веществ многократно переходит между формами, поэтому биосфера «работает», а не просто расходует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растения запускают образование органики, а грибы и бактерии завершают переработку остатков, возвращая вещества в среду.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учебным биологическим представлениям; количественные доли не приводятся (иллюстрация роли групп).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— источник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дает свет и тепло, без которых условия на Земле не были бы пригодны для большинства организмов. Свет нужен для фотосинтеза, а тепло поддерживает жизненные процессы.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от Солнца превращается растениями в органические вещества. Затем она передается по пищевым цепям — от производителей к травоядным и дальше к хищникам.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энергия, поступающая в живые организмы, вначале проходит через зеленые растения и водоросли. Поэтому их называют ключевыми «первичными» источниками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950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становится «строительным материалом»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ходе фотосинтеза участвует в образовании органических веществ. Организмы получают ее из окружающей среды, а дальше по цепочкам питания соединения скапливаются в живых тканях.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идет 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фотосинтезе растения поглощают воду и углекислый газ. В зеленых листьях и у водорослей образуются питательные вещества, которые затем используются для роста и развития.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выделяет кислород в атмосферу. Он необходим большинству организмов для дыхания, то есть для получения энергии из пищи. Поэтому фотосинтез напрямую связан с возможностью жить в воздухе.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Суша, вода, почва и воздух различаются по условиям, поэтому населяющие их виды тоже отличаются.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биосфера включает разные среды, и организмы выживают благодаря приспособлениям к свету, воде и другим условиям каждой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биологии.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веществ из одной формы в другую поддерживает обновление биосферы.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минеральных частиц, воды, воздуха и органического вещества — перегноя. В ней постоянно идут процессы, которые превращают остатки организмов в полезные вещества.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населена множеством живых существ: дождевыми червями, насекомыми, грибами и бактериями. Они участвуют в перемешивании грунта и переработке органики, поддерживая плодородие.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из почвы воду и минеральные вещества, необходимые для роста. Кроме питания, почва служит домом и укрытием для многих организмов, включая микрообитателей.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почву разрушают или загрязняют, растения растут хуже. Тогда снижается численность животных и микроорганизмов, потому что уменьшается количество подходящей пищи, влаги и «мест жизни».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часть биосферы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 «дом»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образуют огромную водную среду, где встречаются рыбы, киты и моллюски. В толщах воды перемещаются планктон и медузы, поддерживая цепочки питания. Даже на удалённых глубинах жизнь приспосабливается к условиям среды.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озёра: жизнь течёт вместе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объединяют разные участки ландшафта, поэтому здесь формируются особые сообщества организмов. Водоросли и планктон дают начало пищевым сетям, а рыбы и другие обитатели используют их как источник энергии. В таких водоёмах вода также переносит тепло.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помогает всему живому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среда, которая смягчает резкие изменения температуры и помогает организмам дольше сохранять стабильные условия. Благодаря течениям и перемешиванию питательные вещества распределяются по водоёму. Поэтому водные сообщества разнообразны и устойчивы даже при меняющейся погоде.
</a:t>
            </a:r>
            <a:endParaRPr lang="en-US" sz="83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биосфера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в разных средах 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температура меняются по-разному: чем меньше света проникает внутрь среды, тем сильнее проявляются приспособления к «тени».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условий формируют разные способы жизни: организмы подбирают стратегии выживания под влажность, свет и «плотность»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 (качественная оценка параметров для сравнения).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климат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 и выделяют кислород, а также удерживают влагу. Поэтому изменения климата отражаются на здоровье лесов и количестве воздуха, пригодного для дыхания.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накапливают тепло и постепенно отдают его, влияя на погоду у берегов и на климат в целом. По этой причине одни и те же виды могут по-разному себя чувствовать в разных регионах.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климат меняется, животные смещают места обитания, а растения меняют сроки цветения. Такие сдвиги влияют на пищевые цепочки: кто с кем встречается и кто успевает размножиться.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потепления и засухы меняются условия роста на суше и в водоёмах. Биосфера приспосабливается не сразу: многим видам требуется время, чтобы найти подходящие условия.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395" y="1935209"/>
            <a:ext cx="381583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различаются по климату и условиям, поэтому в них складываются разные сообщества живых организмов. Все они входят в биосферу и связаны круговоротами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зоне действуют свои условия, поэтому организмы выбирают разные способы питания, укрытия и размножения. Общий признак — связь с условиями среды внутри биосферы.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природным зонам (обобщение школьного курса).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и экосистемы биосферы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750" y="2057985"/>
            <a:ext cx="349974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51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9575" y="2057985"/>
            <a:ext cx="445422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человек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питья, приготовления пищи и гигиены. Реки, озёра и подземные воды формируются в природных системах, где важны чистота и устойчивость экосистем.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растительные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злаки, овощи и фрукты зависят от растений и почвы. Биосфера обеспечивает урожай через круговорот веществ, плодородие и работу разлагателей.
</a:t>
            </a:r>
            <a:endParaRPr lang="en-US" sz="1194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через живую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образуется в том числе благодаря фотосинтезу растений и водорослей. Поэтому уменьшение лесов и загрязнение вод отражаются на качестве воздуха и дыхания живых организмов.
</a:t>
            </a:r>
            <a:endParaRPr lang="en-US" sz="1173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Древесина, бумага и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другие растения дают сырьё для строительства, бумаги и тканей из натуральных волокон. Для сохранения ресурсов человеку важны бережное лесопользование и восстановление экосистем.
</a:t>
            </a:r>
            <a:endParaRPr lang="en-US" sz="1086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нарушает связи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загрязняет воздух, воду и почву, страдают растения, животные и микроорганизмы. Нарушается круговорот веществ, а значит ухудшается и жизнь людей.
</a:t>
            </a:r>
            <a:endParaRPr lang="en-US" sz="10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сохраняют биосферу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действий, которая уменьшает загрязнение и поддерживает природные сообщества.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биосфере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угрозы усиливают друг друга: например, разрушение лесов влияет на климат, а загрязнение воды ослабляет пищевые цепочки в водоёмах.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защищать биосферу, важно действовать сразу по нескольким направлениям — от снижения загрязнения до охраны местообитаний и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экологических обзоров и учебных программ (точных долей для наглядности не задаётся).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— это справочник о редких и исчезающих растениях и животных. В неё включают виды, которым нужна особая защита, чтобы их численность могла восстановиться.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редкие виды, создают заповедники, национальные парки и заказники. На этих территориях поддерживают естественные условия обитания: леса, луга, водоёмы и другие сообщества.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включает наблюдение за состоянием популяций, запреты на разрушение местообитаний и меры по восстановлению среды. Так биосфера сохраняет большее разнообразие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охрана редких видов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начинается с природных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фрукты и овощи появляются благодаря растениям, почве и воде. Их рост зависит от живых организмов, которые поддерживают плодородие и разлагают остатки, возвращая вещества в круговорот. Именно так еда связывает человека с биосферой.
</a:t>
            </a:r>
            <a:endParaRPr lang="en-US" sz="953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материалы из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некоторые натуральные материалы создаются из растительных и животных ресурсов. Бумага для тетрадей тоже связана с деревьями и лесными экосистемами. Поэтому бережное отношение к вещам помогает снизить нагрузку на природные системы.
</a:t>
            </a:r>
            <a:endParaRPr lang="en-US" sz="898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лекарства — результат работы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необходима для жизни и здоровья. А многие лекарства получают из растений и других живых организмов, которые используются в исследованиях и производстве. Когда природа загрязняется, страдают и люди, и вся система снабжения ресурсами.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 повседневной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единая система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живые организмы и среды их обитания — воздух, воду, почву и сушу. Её работа держится на солнечной энергии, фотосинтезе и круговороте веществ, а её сохранение — важная забота каждого человека.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2026-05-12T22:28:15Z</dcterms:created>
  <dcterms:modified xsi:type="dcterms:W3CDTF">2026-05-12T22:28:15Z</dcterms:modified>
</cp:coreProperties>
</file>