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Эмоциональный мир человека
</a:t>
            </a:r>
            <a:endParaRPr lang="en-US" sz="283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формируют наше мышление и взаимодействие с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эмоций в жизни подростков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влияют на учебу, общение и самооценку подростков, особенно в условиях давления социальных сетей и информационного потока. Понимание эмоций помогает снижать стресс и строить гармоничные отношения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это внутренние чувства, возникающие под влиянием внешних событий или мыслей. они выражаются через жесты, мимику и голос, помогая быстро реагировать на окружающий мир.
</a:t>
            </a:r>
            <a:endParaRPr lang="en-US" sz="111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эмоции?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базовым относят радость, печаль, гнев, страх, удивление и отвращение. Каждая сопровождается характерными внешними проявлениями и влияет на поведение человека.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базовых эмоций
</a:t>
            </a:r>
            <a:endParaRPr lang="en-US" sz="157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помогают ориентироваться в социальных ситуациях, регулируют мотивацию и формируют реакции на разнообразные события, делая поведение человека адаптивным.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в жизни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понимания эмоций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базовых эмоций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— повышает мотивацию и способствует социальным связям, улучшая настроение и взаимодействие с окружающими.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— сигнализирует о потерях или разочарованиях, помогая человеку осознать и пережить трудности.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— служит защитой личных границ, подталкивая к решительным действиям при угрозе.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— предупреждает о возможной опасности и мотивирует к осторожности или бегству.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684" y="1531350"/>
            <a:ext cx="2667032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эмоций: проявления и признаки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Экман, 1992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базовые эмоции по внешним проявлениям и физиологическим реакциям, показывая разнообразие их выражения у разных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проявляются через уникальные внешние и физиологические признаки, отличающиеся у разных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гормонов отражает интенсивность эмоциональных состояний и влияет на физические ощущения.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 на эмоции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сопровождают эмоции, поддерживая адаптивные реакции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подростковых реакций, 2022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включает структуры, обрабатывающие эмоции: миндалина формирует страх и гнев, гипоталамус регулирует тело в ответ на чувства, обеспечивая весь спектр эмоциональных реакций.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лимбической системы
</a:t>
            </a:r>
            <a:endParaRPr lang="en-US" sz="154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миндалина активируется быстро, вызывая реакцию страха или гнева, что обеспечивает мгновенную защиту организма в опасных ситуациях.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миндалины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анализирует эмоциональные стимулы, помогая осмыслить и контролировать чувства, что важно для принятия решений и социальной адаптации.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и эмоции
</a:t>
            </a:r>
            <a:endParaRPr lang="en-US" sz="135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эмоции: внутренняя связь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5" y="1532833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поведение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направляют выбор, влияя на рациональное мышление и мотивацию к действию.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определяют, как мы взаимодействуем и воспринимаем других людей в общении.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укрепляют дружбу, а негативные могут вызвать конфликты и недопонимание.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помогают приспосабливаться к новым условиям и реагировать на неожиданные изменения.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ситуациям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повседневной жизни подростков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работу подросток испытывает волнение и тревогу, что активизирует внимание и подготовку к испытанию.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успехов и гордость за достижения мотивируют продолжать учиться и развиваться, поддерживая положительный настрой.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эмоции заметно возросли за последние годы, что требует внимания к психическому здоровью подростков.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эмоций среди подростков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тревожности отражает современные вызовы, связанные с социальными и информационными факторами.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формируются в ответ на внешние обстоятельства: успехи, неудачи, конфликты вызывают различные эмоциональные реакции, которые помогают адаптироваться и принимать решения.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окружающими, такие как поддержка или непонимание со стороны семьи и друзей, существенно влияют на появление чувств и настроения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факторы, включая физическое состояние, усталость и влияние информации из социальных сетей, также напрямую вызывают эмоциональные изменения и отражаются на поведении.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эмоций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28" y="1515502"/>
            <a:ext cx="470714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физическое здоровье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Всемирная организация здравоохранения, 2021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эмоциями, их влиянием на организм и возможными долгосрочными последствиями для здоровья.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способствуют укреплению здоровья, а длительный стресс и негативные переживания могут вызвать серьёзные нарушения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распознавать чувства других людей облегчает построение дружеских и доверительных отношений, важна для успешного взаимодействия в коллективе.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восприятие эмоций может привести к социальной изоляции и возникновению конфликтных ситуаций, затрудняя адаптацию подростка в социуме.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от родителей и сверстников играет ключевую роль в обеспечении психологического комфорта и помогает справляться с трудностями.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социализация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способствуют частым перепадам настроения, делая эмоциональный фон подростков нестабильным и интенсивным.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управления эмоциями в подростковом возрасте
</a:t>
            </a:r>
            <a:endParaRPr lang="en-US" sz="1834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гнева и чувство одиночества часто возникают из-за внутреннего конфликта между желанием независимости и потребностью в поддержке.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иногда испытывают сложности в контроле собственного поведения, что отражается в социальной адаптации и взаимоотношениях с окружающими.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эмоциональные проявления являются естественной частью взросления и требуют понимания и терпения со стороны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подросткам распознавать и принимать чувства окружающих, что облегчает разрешение конфликтов и укрепляет дружеские связи. Это качество способствует поддержке и взаимопониманию.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эмпатии проявляются в готовности помочь сверстнику после неудачи или разделить радость от успехов, что формирует атмосферу доверия и поддержки.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Эмпатия: умение сочувствовать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управления эмоциями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осознания и регулирования эмоций с возможностью обращения к специалисту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эмоциональное состояние
</a:t>
            </a:r>
            <a:endParaRPr lang="en-US" sz="1889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расширяют возможности общения, дают доступ к поддержке и способствуют ощущению принадлежности к сообществу для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постоянное сравнение с другими и давление «лайков» могут вызывать чувство неуверенности и снижать самооценку, что ведёт к стрессу.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время в соцсетях увеличивает риск кибербуллинга и эмоционального выгорания, повышая уровень тревожности среди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pPr algn="l" indent="0" marL="0">
              <a:lnSpc>
                <a:spcPct val="115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отмечают, что негативные эмоции помогают им осознать личные границы и научиться преодолевать трудности.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положительных и отрицательных эмоций важен для мотивации, сохранения здоровья и личностного роста, позволяя адаптироваться к жизненным вызовам.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Лайфхаки для гармоничного эмоционального состояния
</a:t>
            </a:r>
            <a:endParaRPr lang="en-US" sz="1927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и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Записывание своих эмоций помогает осознать и регулировать чувства, а творчество — рисование и музыка — способствует расслаблению и самовыражению.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снижают напряжение и улучшают настроение, а общение с близкими обеспечивает эмоциональную поддержку в сложные моменты.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управление эмоциями как ключ к развитию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эмоционального интеллекта помогает подросткам достигать успехов в учёбе и жизни, укрепляет здоровье и улучшает отношения, создавая основу для гармоничного взросления.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2026-05-08T02:30:28Z</dcterms:created>
  <dcterms:modified xsi:type="dcterms:W3CDTF">2026-05-08T02:30:28Z</dcterms:modified>
</cp:coreProperties>
</file>