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слов с чередующимися гласными а–о в корне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букву по правилу, а не по слуху.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пятикласснику знать это правило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чередующимися гласными встречаются очень часто: в учебниках, сказках, диктантах и обычных ответах. Одна неверная буква сразу делает слово ошибочным, поэтому это правило помогает писать грамотно каждый день.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чередование гласных в корне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— это когда в одном и том же корне гласная меняется в родственных словах или в разных формах одного слова.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относятся, например, корни -гар-/-гор-, -зар-/-зор-, -кас-/-кос-, -раст-/-ращ-/-рос-. У каждого из них своё правило.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корнях нельзя выбирать букву только по слуху: написание зависит от условия внутри слова, а не от проверки ударением.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корни с чередованием а–о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группы корней есть своё условие выбора буквы.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буква выбирается по разным признакам: ударению, суффиксу, согласным или значению слова.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урока по орфографии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двух самых наглядных группах буква меняется именно по ударению: это помогает быстро запомнить пары слов и не путать их при письме.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корней удобно сравнивать по правилу ударения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урока по орфографии русского языка
</a:t>
            </a:r>
            <a:endParaRPr lang="en-US" sz="11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Корни, где помогает суффикс -а-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корнях -кас-/-кос- и -лаг-/-лож- важен суффикс -а-. Если он стоит после корня, чаще пишется а: касаться, предлагать.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особенно удобен: он виден прямо в слове и помогает не подбирать проверочное слово, а сразу выбрать нужную букву.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суффикса -а- нет, в этих корнях обычно пишется о: коснуться, предложить. Поэтому сначала нужно посмотреть на состав слова.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написании слова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перепутать чередование с другими орфограммами.
</a:t>
            </a:r>
            <a:endParaRPr lang="en-US" sz="15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Корни, где важны буквы ст и щ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-раст-/-ращ-/-рос- выбор буквы зависит от следующего согласного. Перед ст и щ пишется а: расти, выращивать, подращённый.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 в этой группе пишется о: росли, вырос, подрос. Поэтому важно смотреть не только на корень, но и на соседние буквы.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слова-исключения, которые нужно запомнить отдельно: Ростов, Ростислав, отрасль, росток. Они не подчиняются общему правилу.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правило работает не механически: одна и та же основа слова меняется в зависимости от согласного после корня. Это удобно проверять на примерах.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65182"/>
            <a:ext cx="450000" cy="5142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3362" y="1542875"/>
            <a:ext cx="419175" cy="55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65182"/>
            <a:ext cx="450000" cy="5142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-скак-/-скоч-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группе написание связано с тем, какая согласная стоит после корня. В словах со звуком к чаще пишется а, а перед ч обычно пишется о.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зависит от согласной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 закрепилась в языке в особом написании, поэтому корень всегда нужно рассматривать внимательно. Если есть сомнение, лучше ещё раз выделить основу слова.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модели относятся слова скакать, выскочить, подскочил. Они показывают, как одна основа меняет букву по правилу и остаётся узнаваемой.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-кас-/-кос- в однокоренных словах
</a:t>
            </a:r>
            <a:endParaRPr lang="en-US" sz="315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рука касается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легко показать цепочку однокоренных слов: касаться, касание, коснуться. В этих словах видно, что буква зависит от наличия суффикса -а-. Такой пример хорошо объясняет связь между корнем и суффиксом.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— два написания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смысл можно передать по-разному: касаться и коснуться. Первая форма содержит суффикс -а-, поэтому в корне пишется а; во второй суффикса нет, значит выбирается о. Это удобно выделить цветом на схеме.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заметить правило в цепочке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стоят прикоснуться, касание и коснуться, легче увидеть общий корень и различие в написании. На иллюстрации можно подчеркнуть корень и отдельно отметить суффикс, чтобы правило читалось сразу и без лишних объяснений.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этого корня две разные смысловые группы: «погружать в жидкость» и «становиться мокрым».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у корня -мак-/-мок- помогают выбрать букву без проверки ударением.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языка: чередование в корне -мак-/-мок- по значению слова
</a:t>
            </a:r>
            <a:endParaRPr lang="en-US" sz="10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условия помогают выбрать букву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написание может подчиняться разным признакам: форме слова, соседним буквам или смыслу корня.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чередования нельзя свести к одному приёму: каждый корень требует своего условия, а часть слов нужно запоминать отдельно.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правописания для корней с чередованием а–о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340263"/>
            <a:ext cx="4791900" cy="23395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и трудные случаи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почему похожие слова пишутся по-разному и какие из них нужно запоминать отдельно.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трудных слов связано либо с исключениями, либо с похожими, но не одинаковыми корнями. Поэтому важны внимание и запоминание.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 русского языка; школьное правило о корнях с чередованием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чередование от проверяемой гласной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буква меняется по условию, проверочное слово не подбирают. Нужно понять, действует ли здесь чередование, ударение или словарное написание.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правило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 корень и смотрят, есть ли в нём чередование. Без этого легко перепутать орфограмму с обычной безударной гласной.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корень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вспомнить похожие слова: загар — загореть, касаться — коснуться. Так видно, что буква выбирается по правилу, а не по слуху.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Сравнить с примерами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определения орфограммы выбирают способ проверки. Для чередования — своё условие, для проверяемой гласной — ударение, для словарного слова — запоминание.
</a:t>
            </a:r>
            <a:endParaRPr lang="en-US" sz="1194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Сделать вывод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слова перед записью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списывания, диктанта и самостоятельной проверки
</a:t>
            </a:r>
            <a:endParaRPr lang="en-US" sz="163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не выделить корень и выбрать букву по слуху. Тогда ученики путают загорелый и загар, хотя в этих словах работают разные условия написания.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путаница в словах из упражнений и диктантов. Похожее звучание отвлекает, поэтому важно сначала определить орфограмму, а уже потом писать.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появляется, когда проверочное слово подбирают там, где нужно вспомнить чередование. Так возникают неверные написания в словах растут, росли, коснуться, скакать.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связана с суффиксом -а-. Его часто не замечают в словах касаться, касание, предлагать, поэтому ошибочно пишут букву по привычке, а не по правилу.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группам корней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корни -гар-/-гор- и -зар-/-зор-. Чтобы не ошибиться, удобно сразу вспомнить пары: загар — загореть, заря — зорька.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ударению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помогают два признака: суффикс -а- и соседние согласные. Так различают лаг/лож, кас/кос, раст/ращ/рос и скак/скоч.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суффиксу и согласным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чередование от других орфограмм
</a:t>
            </a:r>
            <a:endParaRPr lang="en-US" sz="2581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случая нужен свой способ проверки, поэтому нельзя использовать одно и то же действие для всех слов.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определить тип орфограммы заранее, можно избежать лишних ошибок и выбрать правильный способ написания сразу.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школьных орфографических правил: чередование, проверяемая гласная, словарное слово
</a:t>
            </a:r>
            <a:endParaRPr lang="en-US" sz="13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9180" y="1294104"/>
            <a:ext cx="365625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548" y="3084118"/>
            <a:ext cx="5625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эти слова в школьных текстах
</a:t>
            </a:r>
            <a:endParaRPr lang="en-US" sz="2784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росте, зарождении и состоянии предметов часто встречаются в описаниях весны, леса, погоды и изменений в природе.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природе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и действия помогают передавать события в рассказах, поэтому корни с чередованием появляются в упражнениях и пересказах.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движении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о школе попадаются слова о касании, написании, сборе вещей и подготовке к урокам, где важно быстро узнать нужный корень.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жизни школьников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описании поездок, игр и тренировок часто нужны слова о движении, росте и изменении состояния, поэтому правило полезно в обычных работах.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путешествиях и спорте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правило, которое нужно запомнить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Чередующиеся гласные а–о в корне выбирают по условию, а не по проверочному слову. Если быстро находить корень и замечать признак, писать станет намного легче.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2026-05-22T07:12:50Z</dcterms:created>
  <dcterms:modified xsi:type="dcterms:W3CDTF">2026-05-22T07:12:50Z</dcterms:modified>
</cp:coreProperties>
</file>