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как система: основные элементы и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 устроено общество и почему всё в нём взаимосвязано.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 и значение темы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 помогает увидеть, как люди живут вместе, какие правила регулируют совместную жизнь и почему события в семье, школе, государстве и экономике связаны между собой.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общество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включает отдельных людей, но не сводится только к ним: оно складывается из групп, общностей, организаций и социальных институтов, которые взаимодействуют между собой.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общества занимает определённое положение и выполняет ожидаемые действия. Статусы и роли помогают людям понимать, как вести себя в разных ситуациях.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людьми и группами становятся устойчивыми благодаря нормам, ценностям и традициям. Они задают общие ориентиры и делают совместную жизнь предсказуемой.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контроль поддерживает порядок и согласованность действий. Он помогает обществу снижать хаос, предупреждать отклонения и сохранять общие правила поведения.
</a:t>
            </a:r>
            <a:endParaRPr lang="en-US" sz="1092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общества не существуют отдельно: изменения в одной из них почти всегда затрагивают другие.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между сферами показывает их равную значимость и тесную взаимозависимость в жизни общества.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 жизни общества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основных сфер общества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институты как основа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школа, государство, рынок, религия и СМИ влияют на человека ежедневно. Через них он получает опыт, нормы поведения и представления о допустимом и значимом.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распределяют обязанности и поддерживают устойчивость общества. Когда они действуют согласованно, людям легче учиться, работать, соблюдать правила и решать общие задачи.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ключевые институты и как они поддерживают жизнь общества.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институты решают свои задачи, но вместе обеспечивают порядок, передачу опыта и развитие общества.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социальных институтов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социальных институтов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6774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967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статусы и роли человека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один и тот же человек может быть сыном, дочерью, братом или сестрой. Каждая роль связана с ответственностью, заботой и уважением к близким.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показывает место человека в обществе и задаёт круг ожидаемых обязанностей. В роли ученика важно учиться, соблюдать правила и участвовать в жизни класса.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дружбе или спортивной команде человек действует не только от себя. Он согласует поведение с другими, чтобы поддерживать совместную цель и доверие в коллективе.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гражданин человек участвует в общественной жизни, соблюдает законы и выражает свою позицию. Эта роль связывает личный выбор с интересами всего общества.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правила поведения превращаются в устойчивый общественный порядок.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 ценности поддерживают общественный порядок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постоянно обменивается с внешней средой ресурсами, информацией и технологиями. Оно не может существовать в полной изоляции, потому что зависит от природных условий и связей с другими странами.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значимое изменение редко остаётся локальным: оно запускает цепочку последствий в экономике, политике, культуре и повседневной жизни. Поэтому общество рассматривают как открытую и динамичную систему.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миграцию, торговлю, образование и культурные контакты общество принимает новые идеи и одновременно само влияет на окружающий мир. Эти процессы меняют образ жизни людей и формы взаимодействия.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как открытая система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быстро отражаются на доходах семей, возможностях обучения и уровне общественного напряжения.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экономика, тем устойчивее социальная и политическая жизнь; спад усиливает риски конфликтов и неравенства.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взаимосвязаны сферы жизни общества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5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зависимость между состоянием экономики и социальными последствиями
</a:t>
            </a:r>
            <a:endParaRPr lang="en-US" sz="7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выражается в усложнении общественных отношений, росте возможностей человека, развитии науки, техники и образования. Он не всегда идёт равномерно, но обычно расширяет пространство выбора и повышает качество жизни.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общества: прогресс, регресс, реформы и революции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Регресс означает утрату достигнутых результатов и ухудшение условий жизни. Реформы изменяют общество постепенно, а революции приводят к быстрым и глубоким переменам политического и социального устройства.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общества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становится заметной через выборы, статистику, обращения граждан, публикации СМИ или общественные обсуждения.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сигнала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 общественные институты анализируют обратную связь и меняют правила, программы или меры поддержки.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Корректировка решений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приспосабливается к новым условиям, снижая напряжённость и предотвращая углубление кризиса.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системы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устойчивого и кризисного состояния общества
</a:t>
            </a:r>
            <a:endParaRPr lang="en-US" sz="2388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 основным признакам различаются стабильное и кризисное общество.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опирается на согласованность институтов и доверие, а кризис возникает при ослаблении связей и нехватке времени на адаптацию.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5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положений обществознания о стабильности и кризисе общества
</a:t>
            </a:r>
            <a:endParaRPr lang="en-US" sz="852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этих факторов, на траекторию роста влияют личная инициатива, наставники и доступ к социальным лифтам.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профессия дают наибольший потенциал мобильности, тогда как среда проживания и доход усиливают или ограничивают эти возможности.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социальной мобильности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обществознания; оценочная шкала для наглядного сравнения факторов
</a:t>
            </a:r>
            <a:endParaRPr lang="en-US" sz="7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 обществе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возникает, когда интересы людей или групп сталкиваются, а ресурсы, власть или признание распределяются неравномерно. Он показывает, что общественные отношения не бывают полностью бесконфликтными.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противостояния часто становятся не только материальные различия, но и ценностные расхождения, различие взглядов на справедливость, свободу и допустимые способы решения проблем.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каждый конфликт разрушителен: он может выявить скрытые противоречия, заставить стороны уточнить позиции и подтолкнуть общество к более справедливым правилам.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урегулирование опирается на переговоры, компромисс, правовые процедуры и готовность слышать другую сторону без отказа от собственных интересов.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общественного обсуждения и принятия мер с участием граждан, экспертов, СМИ и органов власти.
</a:t>
            </a:r>
            <a:endParaRPr lang="en-US" sz="1007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социальной проблемы к решению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ускорили обмен знаниями, расширили доступ к обучению и сделали общение более быстрым и массовым. Через онлайн-среду человек получает информацию, услуги и культурные ресурсы практически без границ.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общество и новые формы общения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усилились риски: информационная перегрузка, зависимость от экранов, утечка данных и неравный доступ к технологиям. Поэтому цифровая грамотность становится важной частью современной социальной адаптации.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формируется не только личным опытом, но и прозрачностью решений, справедливостью правил и качеством повседневного общения в обществе.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доверие к ключевым институтам, тем легче людям сотрудничать, соблюдать нормы и поддерживать социальный порядок.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как основа социальной стабильности
</a:t>
            </a:r>
            <a:endParaRPr lang="en-US" sz="238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учебной презентации по обществознанию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межобщественные связи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усиливает связь стран через торговлю, международное разделение труда, миграцию и обмен информацией. В результате события в одной части мира быстро отражаются на жизни других обществ.
</a:t>
            </a:r>
            <a:endParaRPr lang="en-US" sz="1057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глобальным связям люди получают доступ к новым технологиям, образованию, товарам и культурным образцам. Это расширяет возможности выбора и ускоряет распространение успешного опыта.
</a:t>
            </a:r>
            <a:endParaRPr lang="en-US" sz="1058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усиление взаимозависимости может приводить к культурному единообразию, ослаблению локальных традиций и росту социального неравенства между странами и внутри них.
</a:t>
            </a:r>
            <a:endParaRPr lang="en-US" sz="1079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кризисы, экологические проблемы и экономические потрясения распространяются особенно быстро, поэтому глобализация требует не только открытости, но и готовности к совместной ответственности.
</a:t>
            </a:r>
            <a:endParaRPr lang="en-US" sz="1025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как целостная и развивающаяся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удерживается благодаря взаимосвязи людей, институтов и норм, а его развитие зависит от способности сохранять порядок, менять правила и отвечать на новые вызовы без утраты целостности.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2026-05-25T11:04:17Z</dcterms:created>
  <dcterms:modified xsi:type="dcterms:W3CDTF">2026-05-25T11:04:17Z</dcterms:modified>
</cp:coreProperties>
</file>