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Силы Российской Федерации: организационные основы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и по делу: как устроена оборона государства и кто за неё отвечает.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 ОБЗР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понять, как государство защищает суверенитет, территориальную целостность и безопасность граждан, а также какую роль в этом играют воинская обязанность, дисциплина и структура Вооружённых Сил.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Вооружённых Сил в системе безопасности государства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Силы предназначены прежде всего для отражения вооружённой агрессии и защиты суверенитета, территориальной целостности и конституционного строя России.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сдерживают потенциального противника, обеспечивают безопасность сухопутных, воздушных и морских рубежей и поддерживают готовность государства к защите.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роль не изолирована: они действуют вместе с другими войсками, воинскими формированиями и органами власти в единой системе обороны.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 РФ участвуют в выполнении международных обязательств, включая совместные меры безопасности и операции по поддержанию мира, когда это предусмотрено решением государства.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5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военного управления в Российской Федерации
</a:t>
            </a:r>
            <a:endParaRPr lang="en-US" sz="235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вертикаль управления от высшего руководства до подразделений, выполняющих конкретные задачи.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273196"/>
            <a:ext cx="4684800" cy="17843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Вооружённых Сил Российской Федерации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компонента ВС РФ различаются прежде всего средой ведения боевых действий и набором решаемых задач.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компонент решает задачи в своей среде, а вместе они закрывают основные направления обороны страны.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структура Вооружённых Сил Российской Федерации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войска в повседневной службе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Мотострелковые подразделения двигаются по пересечённой местности, сохраняя строй и готовность к быстрому развёртыванию. Такая сцена показывает, как техника и личный состав действуют как единый боевой организм.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Колонна на марше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огнём и манёвром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Танки, артиллерия и средства ПВО работают согласованно, чтобы прикрывать наступление и удержание позиций. На изображении это можно передать через сочетание боевой машины, наблюдения и взаимодействия расчётов.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подразделения, связь и обеспечение создают условия, без которых невозможны длительные действия на земле. Иллюстрация может показать лагерь, средства связи, полевую технику и организованный быт военнослужащих.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 в полевых условиях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Функциональный состав Сухопутных войск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основу составляют общевойсковые силы, а остальные элементы обеспечивают управление, защиту и устойчивость действий.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развиты поддерживающие звенья, тем надёжнее бой, манёвр и управление войсками в сложной обстановке.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по официальной структуре Сухопутных войск РФ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ВКС объединяют авиацию, силы противовоздушной и противоракетной обороны, а также космические силы, поэтому отвечают сразу за несколько уровней защиты страны.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ключевая задача — своевременно обнаруживать угрозы, прикрывать воздушное пространство, сопровождать цели и обеспечивать высокоточное применение средств поражения.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компонент даёт возможность наблюдать обстановку издалека, поддерживать связь и навигацию, а также повышать устойчивость системы предупреждения о нападении.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Воздушно-космические силы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Военно-Морской Флот: защита морских рубежей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Военно-Морской Флот охраняет морские границы, защищает коммуникации и обеспечивает присутствие России на ключевых морских направлениях. В его составе действуют надводные и подводные силы, морская авиация и береговые войска.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страны с протяжёнными морскими рубежами ВМФ имеет стратегическое значение на Балтийском, Чёрном, Северном и Тихоокеанском направлениях, где важны мобильность, дальность действия и постоянная готовность.
</a:t>
            </a:r>
            <a:endParaRPr lang="en-US" sz="1289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2667" y="3023153"/>
            <a:ext cx="40635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8289" y="3023153"/>
            <a:ext cx="40635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90479" y="1034740"/>
            <a:ext cx="40635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Ракетные войска стратегического назначения
</a:t>
            </a:r>
            <a:endParaRPr lang="en-US" sz="2900" dirty="0"/>
          </a:p>
        </p:txBody>
      </p:sp>
      <p:sp>
        <p:nvSpPr>
          <p:cNvPr id="11" name="Text 2"/>
          <p:cNvSpPr txBox="1"/>
          <p:nvPr/>
        </p:nvSpPr>
        <p:spPr>
          <a:xfrm>
            <a:off x="825262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РВСН предназначены для предотвращения крупномасштабной войны за счёт надёжного сдерживания потенциального противника и сохранения высокой боевой готовности.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825112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Ядерное сдерживание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300884" y="4096525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Непрерывное дежурство и строгая дисциплина обеспечивают возможность ответных действий в любой момент, что делает РВСН ключевым элементом стратегической безопасности.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300734" y="3543725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готовность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063075" y="2108113"/>
            <a:ext cx="301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различных типов ракетных комплексов повышает живучесть системы: часть средств может скрытно перемещаться, а часть постоянно находится в защищённых позициях.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062925" y="1555312"/>
            <a:ext cx="301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Шахтные и мобильные комплексы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Воздушно-десантные войска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ВДВ — это высокомобильный род войск, способный быстро перебрасываться на большие расстояния и вступать в бой там, где особенно важны внезапность и темп действий.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их составе находятся парашютно-десантные, десантно-штурмовые, разведывательные, артиллерийские и специальные подразделения, которые действуют совместно и решают задачи в единой боевой обстановке.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требуется высокая физическая подготовка, выносливость, дисциплина и точная слаженность подразделений, поскольку ошибки при десантировании и манёвре резко снижают боевую эффективность.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задачи ВДВ — захват и удержание важных объектов, усиление войск на угрожаемых направлениях, а также действия в тылу противника для дезорганизации его управления.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округа России и их стратегические задачи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округа обеспечивают территориальный принцип управления войсками и позволяют учитывать особенности каждого стратегического направления.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Министерства обороны РФ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округов показывает, что управление строится по географии угроз и задач, а не только по административным границам.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5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управления от округа к подразделению
</a:t>
            </a:r>
            <a:endParaRPr lang="en-US" sz="295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общих принципах организационной структуры Вооружённых Сил РФ.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иерархия выстраивается от более крупных объединений к меньшим элементам, чтобы каждое звено получало чёткую задачу и действовало в рамках общего замысла.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Дивизия и бригада относятся к соединениям, но отличаются масштабом и подвижностью: дивизия лучше подходит для крупного боя, а бригада — для более гибкого применения.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Полк, батальон, рота, взвод и отделение обеспечивают повседневную организацию службы, подготовки и дежурства, где особенно важны порядок, взаимозаменяемость и дисциплина.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Соединения, части и подразделения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комплектования Вооружённых Сил
</a:t>
            </a:r>
            <a:endParaRPr lang="en-US" sz="2991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проходят обязательную подготовку к службе и получают базовые военные навыки, что создаёт кадровый и мобилизационный резерв государства.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Призыв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Профессиональные военнослужащие длительно осваивают технику, сложные специальности и несут основную нагрузку в наиболее ответственных подразделениях.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Контрактная служба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Смешанная модель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призыва и контракта позволяет одновременно сохранять массовость, профессионализм и возможность быстрого пополнения войск при необходимости.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комплектования и их роль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численность, а функциональный вклад каждого источника в готовность войск и устойчивость системы управления.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ценность для постоянной боеготовности дают контрактники и офицеры, а призыв и резерв обеспечивают масштаб и восполнение сил.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структуре комплектования Вооружённых Сил РФ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6725" y="1771800"/>
            <a:ext cx="468000" cy="41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80475" y="1792600"/>
            <a:ext cx="468000" cy="374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Воинские звания и принцип единоначалия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26725" y="2571750"/>
            <a:ext cx="2236800" cy="19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званий упорядочивает отношения в войсках: каждый военнослужащий понимает своё место, уровень ответственности и порядок выполнения приказов в повседневной службе.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36600" y="154585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 подчинения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80475" y="2571750"/>
            <a:ext cx="2236800" cy="19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Единоначалие означает, что командир лично отвечает за подготовку, дисциплину, безопасность и результат выполнения задачи, поэтому решения принимаются быстро и однозначно.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490350" y="154585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командира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725" y="360000"/>
            <a:ext cx="3671851" cy="442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40575" y="360000"/>
            <a:ext cx="4143300" cy="15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Тыл, связь и всестороннее обеспечение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354000" y="257175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Тыловые службы создают условия для непрерывных действий войск. Они обеспечивают подразделения боеприпасами, топливом, продовольствием, вещевым имуществом и запасными частями, поддерживая их готовность.
</a:t>
            </a:r>
            <a:endParaRPr lang="en-US" sz="1290" dirty="0"/>
          </a:p>
        </p:txBody>
      </p:sp>
      <p:sp>
        <p:nvSpPr>
          <p:cNvPr id="8" name="Text 2"/>
          <p:cNvSpPr txBox="1"/>
          <p:nvPr/>
        </p:nvSpPr>
        <p:spPr>
          <a:xfrm>
            <a:off x="5354000" y="3799800"/>
            <a:ext cx="3429900" cy="98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Связь, медицина, ремонт и транспорт связывают боевые действия в единую систему. Без них даже хорошо подготовленное подразделение быстро теряет управляемость, мобильность и устойчивость.
</a:t>
            </a:r>
            <a:endParaRPr lang="en-US" sz="1290" dirty="0"/>
          </a:p>
        </p:txBody>
      </p:sp>
      <p:sp>
        <p:nvSpPr>
          <p:cNvPr id="9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боевой устойчивости подразделения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увидеть, что надёжность подразделения зависит не от одного сильного элемента, а от согласованной работы всех компонентов.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критичны управление и связь: они связывают остальные факторы в единую систему и позволяют подразделению действовать без потери темпа.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факторов боевой устойчивости подразделения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Силы России представляют собой согласованную структуру, где управление, комплектование, обеспечение и дисциплина работают на общую цель — защиту государства и устойчивость обороны.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Вооружённые Силы РФ: система, а не набор частей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2026-05-21T05:44:39Z</dcterms:created>
  <dcterms:modified xsi:type="dcterms:W3CDTF">2026-05-21T05:44:39Z</dcterms:modified>
</cp:coreProperties>
</file>