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Way We Look: как говорить о внешности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описывать внешность и одежду по-английски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Unit 6 и зачем это нужно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помогает узнавать людей, говорить о героях и описывать друзей. В этом юните мы постепенно освоим слова для лица, фигуры, одежды, а затем научимся задавать вопросы и отвечать вежливо.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будем уметь говорить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 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ученики знакомятся с базовой лексикой: face, hair, eyes, nose, mouth. Эти слова нужны, чтобы уверенно называть части лица и понимать простые описания в тексте и речи.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телосложение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вводятся слова для внешности: tall, short, slim, strong. На их основе можно строить короткие фразы, сравнивать людей и описывать общий вид без лишних деталей.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появляются слова для одежды: jeans, jacket, dress. Ученики учатся связывать описание человека с вопросами и ответами, используя модели He/She has got… и He/She is…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Лицо: основные слова и подписи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730223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опоры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лица помогает быстро запомнить новые слова и связать их с изображением. Ученики видят подписи и сразу соотносят английское слово с нужной частью лица.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нужные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Face — лицо, hair — волосы, eyes — глаза. Эти слова чаще всего встречаются в описаниях людей, поэтому важно узнавать их без долгого перевода.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730224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повторяются хором, чтобы закрепить произношение и написание. Такой приём особенно полезен на первом этапе, когда лексика только входит в активный словарь.
</a:t>
            </a:r>
            <a:endParaRPr lang="en-US" sz="1170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подписей ученики показывают часть лица и называют её по-английски. Это короткая проверка, которая помогает сразу увидеть, что уже запомнилось.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Matching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ученики сопоставляют слова и картинки, чтобы проверить узнавание лексики. Такой формат помогает быстро увидеть, какие названия частей лица уже знакомы, а какие требуют повторения.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проводится короткая устная проверка: ученик называет три слова без подсказки, а класс сверяет ответы по схеме. Это тренирует уверенность и скорость реакции.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качестве первого шага к описанию можно использовать сочетания black hair, blue eyes, small nose. Они показывают, как отдельные слова соединяются в короткое описание человека.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yourself: лицо и части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описывать внешность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внешности используются слова tall, short, slim, strong, young, old, pretty, handsome. Они помогают назвать основные признаки человека простыми и понятными фразами.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смешивать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разница между внешностью и одеждой. Слова tall, slim, old описывают человека, а не предметы гардероба, поэтому их нельзя смешивать в одном примере.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модель очень короткая: He is tall. She is slim. Сначала стоит форма be, а затем признак — такой порядок нужно запомнить сразу.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47408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примерах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упражнениях ученики сравнивают правильные и неправильные фразы, чтобы лучше увидеть смысл конструкции. Это помогает говорить точнее и избегать типичных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3103" y="1516558"/>
            <a:ext cx="2196294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Одежда: слова и модели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842397" y="1696003"/>
            <a:ext cx="2369632" cy="752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Гардероб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в этом юните включает jeans, jacket, dress, T-shirt, skirt, trainers. Эти слова часто встречаются на картинках, где нужно быстро назвать один заметный предмет.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842397" y="2785071"/>
            <a:ext cx="2369632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как подсказка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иллюстрациях удобно обращать внимание на цвет, потому что он помогает быстрее узнавать предмет одежды и точнее отвечать на вопросы учителя.
</a:t>
            </a:r>
            <a:endParaRPr lang="en-US" sz="1008" dirty="0"/>
          </a:p>
        </p:txBody>
      </p:sp>
      <p:sp>
        <p:nvSpPr>
          <p:cNvPr id="15" name="Text 4"/>
          <p:cNvSpPr txBox="1"/>
          <p:nvPr/>
        </p:nvSpPr>
        <p:spPr>
          <a:xfrm>
            <a:off x="847544" y="3902218"/>
            <a:ext cx="2366195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изображением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и слово должны работать вместе: ученик видит одежду, называет её и сразу строит короткое предложение. Это ускоряет запоминание лексики.
</a:t>
            </a:r>
            <a:endParaRPr lang="en-US" sz="1008" dirty="0"/>
          </a:p>
        </p:txBody>
      </p:sp>
      <p:sp>
        <p:nvSpPr>
          <p:cNvPr id="16" name="Text 5"/>
          <p:cNvSpPr txBox="1"/>
          <p:nvPr/>
        </p:nvSpPr>
        <p:spPr>
          <a:xfrm>
            <a:off x="3637692" y="1696003"/>
            <a:ext cx="2373070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используется модель He wears a jacket. She wears jeans. Она показывает, что речь идёт именно о том, что человек носит.
</a:t>
            </a:r>
            <a:endParaRPr lang="en-US" sz="1008" dirty="0"/>
          </a:p>
        </p:txBody>
      </p:sp>
      <p:sp>
        <p:nvSpPr>
          <p:cNvPr id="17" name="Text 6"/>
          <p:cNvSpPr txBox="1"/>
          <p:nvPr/>
        </p:nvSpPr>
        <p:spPr>
          <a:xfrm>
            <a:off x="3637336" y="2785071"/>
            <a:ext cx="2369632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начинать с одного предмета одежды, а затем добавлять цвет и простую деталь. Так фраза остаётся короткой, но уже становится более точной.
</a:t>
            </a:r>
            <a:endParaRPr lang="en-US" sz="100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yourself: типичные ошибки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He wear jacket показывает, что в третьем лице единственного числа нужна форма wears. Именно эта форма делает предложение грамматически правильным и завершённым.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конструкции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She has long hair неверно передаёт значение, если описывается внешний вид через состояние. Для этого юнита важно различать, где нужен has got, а где is.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к чему относится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strong и tall относятся к человеку, а не к одежде. Краткая памятка: человек — is tall, has got hair; одежда — wears a jacket, wears jeans.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для описания человека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869950" y="1783996"/>
            <a:ext cx="2966241" cy="6137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nice, funny и kind помогают описывать человека в простых и понятных фразах. Они особенно полезны, когда нужно сказать несколько слов о друге или герое.
</a:t>
            </a:r>
            <a:endParaRPr lang="en-US" sz="956" dirty="0"/>
          </a:p>
        </p:txBody>
      </p:sp>
      <p:sp>
        <p:nvSpPr>
          <p:cNvPr id="12" name="Text 3"/>
          <p:cNvSpPr txBox="1"/>
          <p:nvPr/>
        </p:nvSpPr>
        <p:spPr>
          <a:xfrm>
            <a:off x="869950" y="2873064"/>
            <a:ext cx="2966241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 фиксированный порядок слов в английском. Сначала идёт артикль или местоимение, затем прилагательное и только потом существительное: a kind boy, a funny friend.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875098" y="3990211"/>
            <a:ext cx="2961938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на примерах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полезно сравнивать разные примеры и замечать, как одно прилагательное меняет смысл всего описания. Так словарь усваивается быстрее и прочнее.
</a:t>
            </a:r>
            <a:endParaRPr lang="en-US" sz="964" dirty="0"/>
          </a:p>
        </p:txBody>
      </p:sp>
      <p:sp>
        <p:nvSpPr>
          <p:cNvPr id="14" name="Text 5"/>
          <p:cNvSpPr txBox="1"/>
          <p:nvPr/>
        </p:nvSpPr>
        <p:spPr>
          <a:xfrm>
            <a:off x="4847764" y="1783996"/>
            <a:ext cx="2970544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несколько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Friendly, quiet и sporty расширяют словарь для коротких характеристик. С ними легко строить фразы, которые звучат естественно и подходят для школьных диалогов.
</a:t>
            </a:r>
            <a:endParaRPr lang="en-US" sz="964" dirty="0"/>
          </a:p>
        </p:txBody>
      </p:sp>
      <p:sp>
        <p:nvSpPr>
          <p:cNvPr id="15" name="Text 6"/>
          <p:cNvSpPr txBox="1"/>
          <p:nvPr/>
        </p:nvSpPr>
        <p:spPr>
          <a:xfrm>
            <a:off x="4847408" y="2873064"/>
            <a:ext cx="2966241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помогают говорить не отдельными словами, а готовыми фразами. Это делает описание человека более связным и удобным для запоминания.
</a:t>
            </a:r>
            <a:endParaRPr lang="en-US" sz="96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для описания внешности — has got и ’s got.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юните достаточно запомнить две формы, чтобы уверенно описывать внешность и быстро строить фразы.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Unit 6 The Way We Look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модели делают описание внешности понятным и точным.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 — be, has got и wears — помогают описывать рост, черты лица и одежду без смешения форм.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6, раздел грамматики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 экономят время и делают речь естественной.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ответа — Yes, he does и No, he doesn’t — помогают быстро строить вопросы с do/does без повторения всего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6, раздел вопросов и ответов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вопросы помогают не смешивать внешность и личные качества.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вопроса — What does he look like? и What’s he like? — разделяют внешность и характер, чтобы ответ был точным и уместным.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6, раздел описания человека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говорить о различиях и сходстве понятно и просто.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сравнения — taller than, shorter than и the same as — позволяют сопоставлять людей кратко и без лишних слов.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6, дополнительная грамматика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в деталях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школьной выставке каждый предмет одежды легко назвать по цвету и узору. Красный пиджак, полосатые носки и синее платье помогают увидеть, как слово и образ работают вместе.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и 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витрины магазина ученики описывают не только вещь, но и её стиль. Простые вопросы What colour is it? и What does he wear? делают ответ быстрым и наглядным.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 стиль одежды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речь звучит тактичнее и подходит для обсуждения фотографий.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вежливые формулы — I think, In my opinion и He seems — помогают говорить о внешности мягко и уважительно, особенно в парной работе.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6, блок речевого этикета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ответ включает и внешний вид, и личные качества.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вопроса — о внешности и о характере — помогают быстро собрать полный портрет друга и ответить без лишних повторов.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6, образец диалога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угадай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Квиз проходит по короткому описанию: 2 признака внешности и 1 деталь одежды помогают найти правильный ответ.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Find someone who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строится на коротких вопросах, записи имён и итоговом устном сообщении о найденных совпадениях.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сразу работают в речи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ученики умеют описывать внешность, одежду и характер, задавать вопросы и отвечать вежливо. Эти навыки легко перенести в устную речь, мини-постер и короткое домашнее описание.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2026-07-26T03:10:30Z</dcterms:created>
  <dcterms:modified xsi:type="dcterms:W3CDTF">2026-07-26T03:10:30Z</dcterms:modified>
</cp:coreProperties>
</file>