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 войнах XVI 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защищали южные рубежи, степь и свободу Дона.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южной окраине Русского государства донские казаки жили рядом со степной опасностью и постоянно участвовали в охране рубежей, путей к Волге и местной торговли.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на южной границе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цель разговора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воевали
</a:t>
            </a:r>
            <a:pPr algn="l" indent="0" marL="0">
              <a:lnSpc>
                <a:spcPct val="115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важно понять, почему казаки вступали в войны: их действия были связаны не только с нападением, но и с защитой собственной среды жизни на Дону.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цену платили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необходимо оценить цену этих действий: война приносила людям потери, общинам — разорение, а повседневной жизни — постоянную тревогу и нестабильность.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следует показать историческое значение казачества: его участие помогало укреплять южные рубежи и делало Дон заметной военной силой эпохи.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направления военных действий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его переправы были опорной зоной казачьей активности: здесь защищали зимовья, отслеживали движение в степи и перекрывали опасные подходы к поселениям.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Волге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Поволжье связывало Дон с важными путями к Волге, поэтому контроль над этим направлением означал влияние на торговлю, сообщения и военную безопасность.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соперничества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 и степные коридоры оставались местами напряжённого соперничества, где столкновения с кочевыми силами определяли устойчивость всего пограничного пространства.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Сторожевые линии и переправы образовывали систему наблюдения: именно через неё казаки предупреждали о набегах и быстро реагировали на опасность.
</a:t>
            </a:r>
            <a:endParaRPr lang="en-US" sz="9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донской военный уклад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атаман. Управление опиралось на общинное решение и выборных лидеров, что помогало быстро собирать силы и поддерживать порядок в походе.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самоуправление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Конный отряд. Основу боевой силы составляли подвижные всадники, способные действовать далеко от станиц и внезапно менять направление удара.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Сторожевая служба. Наблюдение за степью, броды и переправы требовали постоянной готовности и точного знания местности, чтобы вовремя заметить угрозу.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рубежей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Общинная поддержка. Военная жизнь держалась на взаимопомощи: семья, станичники и ватаги вместе восстанавливали хозяйство и обеспечивали устойчивость общины.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действий казаков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формы действия дополняли друг друга: от нападения и разведки до охраны рубежей.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фон XVI 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донские общины укрепляются на южной окраине, формируя собственные порядки и навыки выживания в степной зоне.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 приносит рост сторожевой службы и рейдов, когда казаки всё заметнее влияют на безопасность пограничных пространств.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века их действия всё теснее связаны с государственной пограничной политикой и борьбой за стратегические направления.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ключевые этапы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донские общины становятся более устойчивыми: укрепляются поселения, накапливается опыт самообороны и формируются устойчивые военные привычки.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возрастает сторожевая и рейдовая активность: казаки чаще действуют на степных и речных путях, контролируя опасные направления.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державой
</a:t>
            </a:r>
            <a:pPr algn="l" indent="0" marL="0">
              <a:lnSpc>
                <a:spcPct val="115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их роль уже воспринимается шире: казачество всё заметнее включается в защиту рубежей и общую политику государства.
</a:t>
            </a:r>
            <a:endParaRPr lang="en-US" sz="8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1: защита Дона и своих поселений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угрожали зимовьям и станицам, поэтому защита собственной земли становилась для казаков не абстрактной идеей, а вопросом выживания и сохранения привычного уклада.
</a:t>
            </a:r>
            <a:endParaRPr lang="en-US" sz="1087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касалась переправ, стад и путей сообщения: потеря этих ресурсов сразу ослабляла общину и делала её уязвимой перед новыми ударами.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манёвра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позволяли удерживать свободу передвижения по Дону и степи, а также не допустить закрепления противника у жизненно важных мест.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усиливала боеспособность и закрепляла авторитет удачливых ватажных лидеров.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мотива участвовали в военной активности донских казаков.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 века донские казаки всё заметнее становились для Москвы полезной пограничной силой, а их военная служба усиливала политический вес всего сообщества.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военная полезность казаков начала приносить им признание и поддержку.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рамки темы и общий исторический контекст XVI века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переправ, бродов и скрытых троп давало казакам преимущество в разведке и позволяло заранее замечать движение противника в степи.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Броды и переправы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становились для казаков источником тактического преимущества и контроля над пространством.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характеристика степной войны на Дону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борьба на южных рубежах шла одновременно в нескольких направлениях, поэтому казачьи отряды были частью более широкой стратегии удержания окраин.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направления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определяли участие казаков в борьбе за рубежи и волжские пути.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причины участия донских казаков в войнах XVI 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казаков объяснялось не одной причиной, а сочетанием самообороны, материального интереса и роста значимости для 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Причины: общая логика участия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стычках, плен и ранения могли лишить общину кормильцев и ослабить хозяйство, поэтому война оставалась для Дона постоянным риском.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вида потерь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определяли человеческую цену военной жизни казаков.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Сожжённые дворы, утраченный скот и разрушенные запасы заставляли станицы восстанавливать хозяйство после каждого нового столкновения со степной опасностью.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вида ущерба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насколько тяжело война била по повседневному достатку.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готовность к тревоге меняла сам уклад станиц: больше обязанностей ложилось на женщин, стариков и подростков, а мирная жизнь становилась менее устойчивой.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век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 военную настороженность частью повседневности донских станиц.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рамки темы и общий исторический контекст XVI века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цены участия в войнах донского казачества.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 была комплексной: она одновременно сокращала население, подрывала хозяйство и перестраивала повседневную жизнь общин.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участия в войнах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 — Цена —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вступали в военные действия прежде всего ради защиты поселений, добычи и сохранения собственного уклада. Эти мотивы делали их активность не случайной, а повторяющейся.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участие в степной войне общины платили людьми, хозяйством и спокойствием повседневной жизни. Потери были тяжёлыми, но именно они усиливали взаимовыручку и дисциплину.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укрепление южных рубежей, рост военной роли Дона и более тесная связь казачества с государством. Так локальная оборона превратилась в исторически значимый вклад.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это названо великой Победой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 войнах XVI века стало не просто участником столкновений, а опорой пограничной обороны. Его путь показывает, как цена войны превращалась в историческое значение.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2026-07-26T14:30:08Z</dcterms:created>
  <dcterms:modified xsi:type="dcterms:W3CDTF">2026-07-26T14:30:08Z</dcterms:modified>
</cp:coreProperties>
</file>