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России: от соцреализма к свободе творчества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единого канона к множеству голосов: цензура, «оттепель» и новые формы самовыражения.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культура работала как часть идеологического воспитания: государство задавало допустимые темы и формы, влияя на издательства, театры, кино и образование. Позднее перестройка и гласность ослабили контроль, а после 1991 года многое перешло в рыночную логику и самостоятельность авторов.
</a:t>
            </a:r>
            <a:endParaRPr lang="en-US" sz="1195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развития культуры в СССР и России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официальный художественный метод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объявили главным методом советского искусства в 1934 году на Первом съезде писателей СССР: искусство должно было быть не просто отражением, а руководством к «правильному» пониманию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признаки — идейная направленность, оптимизм и изображение действительности как процесса «революционного развития». Образы стремились быть ясными и узнаваемыми, чтобы смысл доходил до зрителя без труда.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Героем часто становился рабочий, колхозник, солдат, инженер, учёный или руководитель. Художественная ценность связывалась с пользой для общества и государства: труд, армию и партию предписывалось героизировать.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война чаще других становились «центрами внимания», потому что именно через них официальная культура объясняла смысл истории XX 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устойчивое смещение к сюжетам о героизированной общественной деятельности; остальные темы дополняли общую линию, поддерживая идею будущего и коллективного пути.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распределение по темам, отражённым в описании официальной визуальной культуры (без указания точных статистических долей).
</a:t>
            </a:r>
            <a:endParaRPr lang="en-US" sz="812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советского искусства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Герасимов: торжественный центр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картинах Александра Герасимова власть и государственная идея выглядят собранными в ясную композицию. Одно из известных произведений — «Сталин и Ворошилов в Кремле». В таких образах важны монументальность, официальная торжественность и подчёркнутая роль лидеров.
</a:t>
            </a:r>
            <a:endParaRPr lang="en-US" sz="89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Дейнека: скорость, дисциплина, энергия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Дейнека часто выбирал сюжеты спорта и индустрии, где движение читается почти мгновенно. Его визуальный язык строится на контрастах, ритме и ощущении коллективной силы. Эти сцены передают трудовой энтузиазм и уверенность в «деле», которое формирует будущее.
</a:t>
            </a:r>
            <a:endParaRPr lang="en-US" sz="86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Пластов: земля, характер и чувство военной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Пластов создавал образы сельской жизни и военных лет, где люди показаны не как абстрактные символы, а как носители жизненного опыта. Его герои связаны с природой, бытом и трудом, а также с нравственным переживанием войны. Так формировалось чувство коллективной судьбы.
</a:t>
            </a:r>
            <a:endParaRPr lang="en-US" sz="85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советского канона и «узнаваемые» образы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0488" y="2477750"/>
            <a:ext cx="155612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почему одни и те же эпохи могут по‑разному «считываться» искусством: от ясного идеологического высказывания до поиска новых форм и смыслов.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сосредоточены в том, как искусство должно воздействовать: соцреализм опирается на узнаваемость и «полезный» сюжет, авангард — на эксперимент и пересборку привычного видения.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признакам подходов в учебном обзоре (концептуальное сравнение).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и авангард: ключевые различия
</a:t>
            </a:r>
            <a:endParaRPr lang="en-US" sz="2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театр, кино, музыка и изобразительное искусство проходили через партийный контроль, редактуру и художественные советы. Эти механизмы влияли на то, что можно публиковать и показывать публично.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ограничения затрагивали темы политических репрессий, религии, критики власти и частной жизни. Также риском считались любые высказывания, которые ставили под сомнение официальную картину мира.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существовала неформальная культура: тексты распространяли через самиздат и тамиздат, а идеи обсуждали на квартирных выставках и в студенческих сообществах.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практики поддерживали подпольные театральные инициативы, где художники сохраняли право говорить о сложном. Так культура существовала одновременно «официально» и «в тени».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цензуры и контроля в советской культуре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степень культурной свободы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и изменение правил публикации, выставок и допустимых форм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И. В. Сталина в 1953 году культурная жизнь постепенно становилась менее закрытой, а XX съезд КПСС в 1956 году ускорил пересмотр прежних ограничений. На деле это отражалось в большей свободе выбора тем и интонаций.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литературе, кино и живописи появились более личные высказывания: бытовые сюжеты, психологическая глубина и внимание к внутреннему миру человека. В этот период заметны поэты‑шестидесятники и фильмы М. И. Ромма, Г. Н. Чухрая, М. К. Калатозова, а также ранние работы А. Тарковского.
</a:t>
            </a:r>
            <a:endParaRPr lang="en-US" sz="1088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1950–1960-х годов: первые изменения в искусстве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литературе существовал официальный круг авторов, чьи книги признавались и поддерживались культурной системой: Михаил Шолохов, Александр Твардовский, Константин Симонов, Константин Паустовский и другие.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жила неофициальная литература — Иосиф Бродский, Александр Солженицын, Василий Аксёнов, Андрей Синявский, Юлий Даниэль. Её сила заключалась в том, что она поднимала темы, которые официальным каноном часто ограничивались.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1980-х и 1990-е годы в печать возвращались ранее запрещённые тексты, а сама литература становилась площадкой спора о репрессиях, войне, советском прошлом и ценности личной свободы.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между официальным каноном и свободным словом
</a:t>
            </a:r>
            <a:endParaRPr lang="en-US" sz="20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1990–2000-е культура всё заметнее опиралась на частных игроков: издательства, галереи, фестивали, телеканалы и медиа-проекты.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частных каналов сопровождался снижением прямого контроля и усилением конкуренции; параллельно увеличивался общественный запрос на переосмысление прошлого.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трендов по открытым публикациям о культурной инфраструктуре (точные цифры зависят от методики подсчёта).
</a:t>
            </a:r>
            <a:endParaRPr lang="en-US" sz="827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после 1991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десятилетия
</a:t>
            </a:r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закрепляло патриотический сюжет и понятный образ «положительного героя». В центре оказывались нравственный смысл и уроки исторической ответственности, поданные через кинематограф высокого художественного уровня.
</a:t>
            </a:r>
            <a:endParaRPr lang="en-US" sz="1133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– XXI век
</a:t>
            </a:r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расширилась доля авторского кино и социальной драмы, заметнее стал жанровый поиск. В XXI веке сосуществуют фестивальные проекты, массовые зрелищные фильмы, исторические картины и популярные сериалы.
</a:t>
            </a:r>
            <a:endParaRPr lang="en-US" sz="1163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(конец 1950-х – 1960-е)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Усилился интерес к внутреннему миру человека: фильмы о выборе и цене решений стали более психологичными. Менялся тон — от прямой декларативности к сложному переживанию событий.
</a:t>
            </a:r>
            <a:endParaRPr lang="en-US" sz="1195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как отражение исторических перемен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1329" y="1771425"/>
            <a:ext cx="3779743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институциональной модели затронула не только «кто» финансирует культуру, но и «как» произведения попадают к зрителю и читателю.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централизованного распределения ресурсов к множеству разнородных каналов меняет характер конкуренции: правила задают разные институции, а не один «центр».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культурной инфраструктуры в учебных курсах и справочных материалах о культурной политике СССР и РФ.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институции СССР и постсоветской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800" y="1319190"/>
            <a:ext cx="348900" cy="27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2800" y="3236167"/>
            <a:ext cx="348900" cy="27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Популярная культура 1990–2000-х годов
</a:t>
            </a:r>
            <a:endParaRPr lang="en-US" sz="2039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 и рэп как голос городского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стала способом говорить о личном опыте и новом ритме жизни. Вокруг рок-сцен и рэп-исполнителей формировались сообщества, где обсуждали свободу выбора и ценность самовыражения.
</a:t>
            </a:r>
            <a:endParaRPr lang="en-US" sz="999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форматы и шоу-ритуалы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ускорило распространение тем и образов повседневности, сделало их частью общего разговора. Шоу и конкурсы формировали привычку к публичности и одновременно к иронии над «большими» смыслами.
</a:t>
            </a:r>
            <a:endParaRPr lang="en-US" sz="987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кино и рост зрительского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жанры лучше отражали интерес к динамике и развлечению после резких социальных перемен. Зрители чаще выбирали истории, где легко узнавать себя — в выборе, ошибках и надеждах.
</a:t>
            </a:r>
            <a:endParaRPr lang="en-US" sz="999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Клубная сцена и городская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 вечерняя жизнь дали среду для обмена стилями, музыкой и визуальными решениями. Здесь особенно заметны различия между поколениями и поиск «своего» круга.
</a:t>
            </a:r>
            <a:endParaRPr lang="en-US" sz="1024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Интернет-культура и новые способы идентичности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сети ускорило формирование сообществ и трендов. Возникла культура участия: комментарии, пересказы, фан-обсуждения и новые формы личной вовлечённости.
</a:t>
            </a:r>
            <a:endParaRPr lang="en-US" sz="9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общественных кризисов возрастал художественный интерес к травме и переоценке прошлого: творцы пытались назвать то, что долго было «неудобным».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многоголосие: даже при доминировании памяти и идентичности другие темы не исчезают, а конкурируют за внимание аудитории.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агрегированная визуализация на основе обзоров художественных практик; точные статистические доли по всем работам определить невозможно без единой базы.
</a:t>
            </a:r>
            <a:endParaRPr lang="en-US" sz="66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постсоветского искусства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Кабаков часто превращает бытовые детали в пространство размышления: зритель словно попадает внутрь рассказа. Его работы работают как мягкая ирония над ожиданиями эпохи, где привычное становится вопросом о смысле и памяти.
</a:t>
            </a:r>
            <a:endParaRPr lang="en-US" sz="1091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Кабаков и «театр повседневности»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AES+F выстраивает сценические и визуальные миры, где зрителю важно не только «что показано», но и как это ощущается. Многоуровневые образы и сложная композиция подталкивают думать о культурных сценариях и границах реальности.
</a:t>
            </a:r>
            <a:endParaRPr lang="en-US" sz="1034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AES+F: искусство как эффект присутствия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Арт-группа «Война» известна работами, в которых провокация используется как инструмент публичного разговора. Они активно задействуют городскую среду, чтобы тема не оставалась «на выставке», а вмешивалась в повседневное восприятие.
</a:t>
            </a:r>
            <a:endParaRPr lang="en-US" sz="1034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«Война» и уличная энергия смысла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художники и независимые проекты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свобода творчества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процесса опирается на типичную цепочку: идея → площадка → реакция → публичные обсуждения → последствия для видимости проекта.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творчества в современной России не равна вседозволенности: на результат влияет рыночная зависимость, доступ к грантам, издателям и медийным площадкам, а также способность проекта удерживать внимание аудитории.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Самоцензура возникает не только из страха, но и из расчёта рисков: авторы заранее учитывают возможную реакцию, контекст распространения и потенциальные последствия для публикаций, выставок и выступлений.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 и внешние правила: платформы устанавливают собственные ограничения, действуют возрастные маркировки, а политическая чувствительность меняет границы допустимых тем и формулировок.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свободное искусство существует как баланс: независимость поддерживают образование, правовая среда и культурные институты, а внешние рамки задают медиарынок, культурная политика и общественный отклик.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свободы в XXI веке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764" y="2477750"/>
            <a:ext cx="323357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касаются не одного «стиля», а всей логики: зачем создаётся произведение, как строится образ и кто определяет допустимые смыслы.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исторический переход — от искусства как инструмента идеологии к искусству как пространству выбора, спора и индивидуального самовыражения.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представлениям о соцреализме и описаниям современных художественных практик.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Соцреализм и свободное искусство: итоговое сравнение
</a:t>
            </a:r>
            <a:endParaRPr lang="en-US" sz="25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от единого канона к культурному многообразию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— начале XXI века Россия проходит путь от жёстко заданного соцреализма к множеству художественных языков. Наследие цензуры сменяется свободой, но сохраняются новые рыночные рамки, поэтому культура становится спорнее и богаче.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2026-05-12T19:56:31Z</dcterms:created>
  <dcterms:modified xsi:type="dcterms:W3CDTF">2026-05-12T19:56:31Z</dcterms:modified>
</cp:coreProperties>
</file>