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 в корабле: сказка, приключение и тайна
</a:t>
            </a:r>
            <a:endParaRPr lang="en-US" sz="237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джин, замкнутый корабль и опасное море сплетают страх, любопытство и выбор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джин и почему он часто появляется в сказках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Джинн — персонаж восточных легенд и сказок с волшебной силой. Он может помогать, исполнять желания или устраивать испытания. Его появление почти всегда внезапно, поэтому он запускает конфликт. Далёкое плавание усиливает чувство изоляции.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Джинн — не человек, не зверь и не вещь, а сказочный персонаж с необычными силами. В разных историях он может быть добрым или опасным, а его действия непредсказуемы для героев.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джинн показан как двойственный: помощь бывает связана с риском. Он может «сделать как просили», но последствия окажутся неожиданными, и именно это держит напряжение.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создаёт магию и конфликт: джинн то помогает, то проверяет людей. Такой герой заставляет героев думать, сомневаться и выбирать, а не просто ждать чудо.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джинн в сказочном сюжете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как место действия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мир на палубе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в сказке действует как ограниченное пространство: палуба, каюта, трюм, мачты и штурвал образуют «свой маленький мир». Любая странность кажется громче, потому что скрыться негде и времени мало.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моря и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море многое решают ветер, погода и слаженная работа команды. Поэтому необычное событие (магия или знак) сразу отражается на управлении и настроении людей. Опасность быстро становится общей.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встреча с джином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событий: от знака на корабле до выбора и последствий.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истории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плен проявляются в самом устройстве сюжета: герой оказывается «внутри» корабля, а джинн распоряжается условиями. От выбора зависит, станет ли чудо спасением или ограничением.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обман идут рядом: обещания джинна звучат заманчиво, но они могут скрывать подвох. Героям приходится отделять ожидания от реального результата.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страх не отменяют друг друга. В момент опасности важно не только действовать, но и понимать последствия: уверенность без осторожности превращается в ошибку.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внимательность к словам — ключ к развязке. Сюжет напоминает: желание почти всегда «работает» вместе с выбором, а не вместо него.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 и магия делают исход неопределённым, поэтому любой шаг героев кажется рискованным. Остальные элементы поддерживают тревогу и подпитывают ожидание.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создаёт напряжение в сюжете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джинн появляется внезапно, напряжение достигает пика: непонятно, какова цена желания. Шторм, темнота и конфликты усиливают чувство угрозы из разных источников.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драматургии (условная шкала), составлено на основе заданных сюжетных элементов.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40691"/>
            <a:ext cx="4646100" cy="25895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их значение в истории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заданным образам.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каждый образ «подсвечивает» конфликт между желанием и последствиями.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работают как звенья одной цепочки: желание получает «магический инструмент», а корабль и море делают последствия неминуемыми.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джинн нередко понимает просьбу буквально. Он выполняет смысл слов, но не учитывает то, что человек подразумевал «между строк».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буквального исполнения результат может оказаться смешным, неожиданным или опасным. Так сказка показывает, что одно и то же желание бывает разным по последствиям.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подчёркивает важность точных слов и честного выбора. История учит остановиться, подумать о цене и яснее сформулировать, чего ты действительно хочешь.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джинн исполняет желания не так, как ждут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отвечает за главный выбор: как действовать, когда на корабле появляется неизвестное. Он должен сочетать дисциплину с осторожностью, ведь одна ошибка может усилить опасность. Его спокойствие или растерянность особенно заметны рядом с джинном.
</a:t>
            </a:r>
            <a:endParaRPr lang="en-US" sz="927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принимает решения в минуту чуда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Штурман отвечает за маршрут и направление, но в сказке ему приходится думать и о магических помехах. Даже небольшое изменение ветра или странный знак на борту превращаются в угрозу курсу. Так джинн проверяет точность и ответственность команды.
</a:t>
            </a:r>
            <a:endParaRPr lang="en-US" sz="925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Штурман держит курс, когда море «не слушается»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Матросы следят за парусами и порядком на палубе, а юнга наблюдает и помогает взрослым морякам. Кто-то пугается, кто-то задаёт вопросы, кто-то сомневается, правильно ли всё происходит. Эта разница реакций делает команду живой и усиливает драму.
</a:t>
            </a:r>
            <a:endParaRPr lang="en-US" sz="945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Юнга и матросы реагируют по-своему: страх, любопытство, сомнения
</a:t>
            </a:r>
            <a:endParaRPr lang="en-US" sz="1092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корабля и её роли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чудо появляется в замкнутом мире корабля, герои быстро переходят от привычного контроля к напряжению: каждое новое действие усиливает страх или надежду.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героев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динамика показывает: резкий всплеск эмоций совпадает с первой встречей и началом последствий выбора, а облегчение приходит лишь после выхода из угрозы.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логика произведения; шкала условная (1–10).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желания могут появиться в сюжете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выжить меняет приоритеты: команда начинает действовать быстрее, но любая магическая «помощь» может нарушить курс и поставить под удар других членов экипажа.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Спастись от шторма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доме звучит естественно, однако джинн может трактовать её буквально. В результате дорога домой превращается в испытание, где приходится выбирать между безопасностью и правдой.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домой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получить деньги делает героя уязвимым к обману и алчности. Чудо ускоряет события, но цена выражается в потере времени, доверия или вещей, нужных в море.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богатство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просит победы, джинн может изменить не только исход, но и мораль выбора. Опасность становится ближе, а конфликт внутри команды иногда оказывается сильнее внешнего.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Победить врага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раскрывать подсказки, но усиливает риск. Чем больше герой пытается «выяснить», тем меньше остаётся контроля над тем, что джинн считает ответом.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тайну моря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опасность магии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мотивам сказочного сюжета (качественные формулировки).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делает сюжет ярче, но в сказке почти всегда есть цена: действие чуда влияет на решения, доверие и безопасность героев.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прост: чудо выглядит как выход, но чаще всего превращается в главный источник угрозы, потому что меняет последствия поступков и ограничивает свободу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моря и неба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такой истории — это перемены и неизвестность: оно будто проверяет героев на смелость и умение думать. Шторм делает любое решение значимым, а спокойствие иногда обманчиво.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обычно связано со свободой и надеждой: по нему герои «читают» шанс на спасение. Если джинн появляется из воды, он ощущается как часть стихии; когда поднимается вверх — становится ещё более загадочным.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развязок и их последствия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Сценарные ветвления сказочного сюжета: выбор героя определяет, что произойдёт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держит героев в привычном ритме, а магия ломает ожидания: после первого желания напряжение не исчезает, пока не станет ясно, к чему оно привело.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ключевых сценах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скачок приходится на появление джина, потому что именно он запускает цепочку последствий. Дальше настроение колеблется, пока опасность не перестаёт усиливаться.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этапы; шкала условная (1–10).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желание — это не просто мечта, а действие со следствием. Герой отвечает за то, как понимает просьбу и какие шаги предпринимает в решающий момент.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за слова и поступки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тайне полезен, когда он помогает замечать детали и продумывать риски. Если действовать на одном вдохновении, чудо может обернуться ловушкой.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с осторожностью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корабле успех зависит от согласия. Даже перед волшебством важны роли и взаимная поддержка: одни следят за опасностями, другие помогают сохранять порядок и дисциплину.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командная работа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чудо открывает возможности, но решает поведение героев. Там, где появляется ответственность и взаимное доверие, опасность легче пережить и правильно завершить испытание.
</a:t>
            </a:r>
            <a:endParaRPr lang="en-US" sz="969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— не только в чуде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00" y="1531350"/>
            <a:ext cx="367200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понятия для разбора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общеупотребительной лексики (качественные формулировки).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определения помогают точно представить место действия и детали, из которых складывается сказочный конфликт.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ключевых слов помогает читать историю не только как приключение, но и как систему: кто действует, где происходят события и почему опасность становится реальной.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море, тайна, опасность и чудо соединяются в одном месте: корабль становится сценой, где каждое решение заметно сразу и почти мгновенно влияет на судьбу героев.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сюжет о джине на корабле запоминается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пространство делает напряжение плотным: палуба и трюм как будто «сжимают» события. Поэтому любое новое открытие с джинном ощущается сильнее, чем в обычной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джина добавляет неожиданность, ведь магия не объясняется полностью и может иметь двойной смысл. Из-за этого герои постоянно пересматривают догадки и проверяют свои предположения делом.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легко представить и обсудить: понятны характеры, видны последствия выбора и отчётливо прослеживается мораль. Даже читатель без морского опыта понимает страх и ответственность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 мире, где чудо опасно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 на корабле соединяет сказку и приключение: чудо сталкивается с риском. Корабль показывает путь человека, море — испытание, а желание — силу, которая меняет последствия. Поэтому важны смелость, осторожность и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2026-05-13T01:14:08Z</dcterms:created>
  <dcterms:modified xsi:type="dcterms:W3CDTF">2026-05-13T01:14:08Z</dcterms:modified>
</cp:coreProperties>
</file>