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Михайлович Пришвин — писатель природы и доброты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писатель, фотограф и путешественник: книги о лесе, животных, детях и бережном отношении к миру.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Пришвина читают в школе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жил на рубеже эпох: от революции и Гражданской войны до Великой Отечественной и послевоенных лет. Путешествия по стране дали ему материал о природе и людях. Его тексты помогают школьникам замечать красоту обычной жизни.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 1873 году в Орловской губернии стало началом пути: мальчик рос среди полей, садов и лесов, а эти впечатления позже помогли писать точно и живо.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М. Пришвине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февраля 1873
</a:t>
            </a:r>
            <a:endParaRPr lang="en-US" sz="644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этой даты началась жизнь Пришвина, ставшая опорой для его будущей любви к природе.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шаги к литературе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Агронаука и естествознание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учился в Елецком реальном училище, затем в Рижском политехникуме и Лейпцигском университете. Он занимался агрономией и естественными науками, поэтому особенно хорошо разбирался в жизни растений и животных.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природы как основа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эти знания помогли ему писать без догадок: подробно и правдиво. Для оформления слайдов подойдут учебные заведения, старинные фото или портрет молодого Пришвина.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профессии и жизненный опыт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взрослой жизни Пришвин работал агрономом, земским специалистом и журналистом. Такая работа требовала внимательности к реальным людям и местности, а не только к книгам.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бывал в деревнях, разговаривал с крестьянами и наблюдал повседневный труд. Через такие разговоры писатель лучше понимал речь, привычки и отношение людей к природе.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профессий и наблюдений постепенно стал материалом для литературы. Пришвин умел превращать впечатления в сюжеты так, чтобы в них жили и человек, и окружающий мир.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наблюдения превращались в произведение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творческого пути Пришвина: от факта к художественному образу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Пришвина — его главная рабочая тетрадь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год: старт дневников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времени Пришвин почти без перерывов вёл дневниковые записи. Он фиксировал наблюдения за природой и одновременно продумывал, как превратить их в литературу.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люди и история в одной тетради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записях рядом существовали темы природы, литературы, людей и событий времени. Это поддерживало цельность взгляда: человек и мир связаны, даже когда меняются обстоятельства.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Десятилетия работы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50 лет дневники помогали сохранять точность: он возвращался к мыслям, сравнивал детали и берёг честность в оценках, чтобы не подменять факты впечатлениями.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оставались рабочим инструментом до конца жизни. Они показывают, что для писателя творчество — это труд и внимательность, а не только вдохновение.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 России и новые впечатления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побывал во многих местах страны: на Севере, в Сибири, в Поволжье, на Дальнем Востоке и в центральных областях. Он наблюдал тайгу, реки, озёра и деревни, а также охоту и рыбалку.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давали ему новые сюжеты и точные детали. Путешествия расширяли кругозор и делали рассказы живыми: читатель чувствует ритм местности и характер людей рядом с ней.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Пришвина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природа не просто фон: она подсказывает, как поступить, и помогает героям понять друг друга.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«ядро» текстов — наблюдение за живым миром, а нравственный смысл раскрывается через события и поступки.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тематики произведений по школьным программам и справочным материалам о творчестве М. М. Пришвина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«Кладовая солнца» — самое известное школьное произведение
</a:t>
            </a:r>
            <a:endParaRPr lang="en-US" sz="2128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год: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Сказка-быль «Кладовая солнца» создана в 1945 году. Автор выбирает лес как главную сцену, где проверяются характеры и решения героев.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Митраша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брат и сестра, Настя и Митраша, которые отправляются в лес и сталкиваются с трудностями. История строится на приключениях и реальных ошибках детей.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Поступки, страх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проходят путь от страха к смелости. Важную роль играет взаимная поддержка: без неё невозможно выбраться из сложных обстоятельств и понять друг друга.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изучают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часто изучают в 5 классе: в нём есть и напряжённый сюжет, и понятный нравственный смысл. Ребята учатся ответственности за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66922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известные произведения Пришвина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«Лисичкин хлеб»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сказке показана лесная жизнь и забота о природе. Маленькие события в тайге становятся уроком внимательности: герой замечает следы, повадки и последствия своих решений.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«Ребята и утята»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детях и утятах учит бережности. Героев проверяют трудности и ошибки, а доброта помогает исправить ситуацию. Читатель видит, как забота превращается в поступок.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«Берестяная трубочка»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строится на любопытстве и умении слушать мир. Простая история раскрывает, как знания помогают понять явления природы и не пройти мимо важного рядом с человеком.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«Жень-шень»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связан с редким растением и трудным поиском. Пришвин соединяет приключение с размышлением о ценности жизни: важно не только найти, но и действовать осторожно, не разрушая.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«Золотой луг»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обычного луга разворачивается наблюдение за временем года и живыми существами. В тексте много точных деталей о цветах, насекомых и движении света, поэтому природа «оживает».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Михаила Пришвина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меняются места действия и темы, оставаясь верными главному: природа раскрывает характер человека.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выбранных книгах природная среда не просто фон: она связана с жизнью людей и помогает понять их поступки и внутренний выбор.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собрания сочинений М. М. Пришвина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Пришвина: простой, точный, образный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Пришвина понятна и «собрана» — он часто пишет короткими фразами, чтобы читатель успевал заметить главное. Благодаря этому текст легко читать и детям, и взрослым.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точен в деталях: называет звуки, цвета, запахи и движение. В одном абзаце можно увидеть, как солнце светит сквозь листву, как шуршит трава и как меняется погода.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у Пришвина не украшение, а способ сделать наблюдение живым. Следы зверей, дыхание леса и шорохи превращают описания в ощущение присутствия рядом с природой.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и фотография природы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не только писал, но и много фотографировал — лес, птиц, деревья, поля и деревенскую жизнь. Фотография помогала ему удерживать форму предметов, свет и настроение момента для дальнейших наблюдений.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снимки и тексты поддерживают друг друга: в письме он передаёт то, что видел в кадре, а в фото — фиксирует точность деталей. На слайде уместны старые снимки и фотоаппарат как символ привычки замечать.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ценил Пришвин в людях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раскрываются через действия героев: важно не то, что они говорят, а то, как поступают в конкретной ситуации — помогая, исправляя ошибки и защищая живое.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 нравственных качеств и внимательного отношения к природе: почти всегда поступки связаны с тем, умеет ли герой замечать мир и отвечать за себя.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произведений Пришвина; цифры даны как условная визуализация (не статистика публикаций).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 годы Великой Отечественной войны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Пришвин оказался в трудных условиях эвакуации и продолжал работать. В его текстах заметны спокойный тон и внимание к тому, как люди держатся в повседневных делах.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вокруг было тяжело, писатель старался сохранить веру в жизнь. Проза передаёт уважение к труду и показывает, что поддержка и терпение помогают переживать трудности.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ценность этих произведений — то, что природа и человеческая стойкость не противопоставляются. Пришвин продолжал наблюдать мир, а значит, помогал читателю не терять внутреннюю опору.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страницы можно читать как урок надежды: сложные обстоятельства не отменяют наблюдательность, доброту и умение быть внимательным к людям рядом.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произведения Пришвина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 строится через цепочку наблюдений и поступков героя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создал особую лирическую прозу, где пейзаж влияет на сюжет. Описание природы помогает понять поступки и характер героев, поэтому чтение превращается в наблюдение за жизнью.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читают и дети, и взрослые: он умеет говорить просто и при этом глубоко. Истории увлекают приключением, но заставляют задуматься о нравственных решениях.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доказал, что о лесе, животных, воде и лугах можно писать точно и содержательно. Его творчество стало заметной частью литературы XX века и до сих пор востребовано в школьном чтении.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Пришвина для русской литературы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04432"/>
            <a:ext cx="4405200" cy="19240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 жизни и наследии писателя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ключевых сведений помогает связать биографию Пришвина с тем, что он писал и чему учат его книги.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Пришвина помогает лучше понимать природу России и нравственные ценности его произведений: человек учится бережности через внимательный взгляд.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о жизни и творчестве М. М. Пришвина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Михаил Пришвин остаётся важным писателем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оставил книги о красоте природы и добром отношении к людям и животным. Его тексты учат замечать обычное, видеть в нём ценность и бережно относиться к живому — в школе это особенно важно.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2026-05-12T20:55:00Z</dcterms:created>
  <dcterms:modified xsi:type="dcterms:W3CDTF">2026-05-12T20:55:00Z</dcterms:modified>
</cp:coreProperties>
</file>