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характеристика вида и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и популяция отражают приспособленность живых организмов к среде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вид и популяцию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объясняет, как организмы связаны друг с другом и со средой. Вид показывает общие признаки особей, а популяция — их реальное существование в конкретном месте, где важны численность, размножение и выживаемость.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 экологическая единица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свойства вида определяются тем, насколько он выдерживает колебания температуры, влажности, освещённости, солёности и состава пищи без существенного ущерба для жизнедеятельности.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валентность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эврибионтных видов диапазон переносимых условий широк, поэтому они легче приспосабливаются к изменениям среды; стенобионтные виды, напротив, зависят от более узкого набора параметров.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экологическая валентность, тем больше потенциальный ареал вида и тем выше его шанс сохраняться при изменении климата, ресурсов или других факторов среды.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 и экологическая ниша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 — это конкретная территория или акватория, где вид находит пищу, укрытия, партнёров и условия для размножения; оно задаёт реальные границы его существования.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положение вида в сообществе: чем он питается, когда активен, как добывает пищу и как связан с конкурентами, хищниками и паразитами.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разные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местообитании виды могут занимать разные ниши, если используют разные ресурсы, ведут разный образ жизни или активны в различное время суток.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лесной экосистемы наглядно показывает, что местообитание и ниша не совпадают: первое описывает пространство, а вторая — место вида в системе связей.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Эврибионтные и стенобионтные виды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выносливость помогает виду переживать сезонные колебания и осваивать разные территории, тогда как узкая — делает его зависимым от стабильных условий.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Карась, лисица и сосна обыкновенная демонстрируют более широкую валентность, чем форель; значит, их устойчивость к изменениям среды выше.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характеристик видов из школьного курса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популяции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используют для оценки состояния популяции и что они означают в биологическом смысле.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краткий набор показателей позволяет оценить устойчивость популяции, её способность к воспроизводству и возможные изменения в будущем.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 и 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динамику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условий среды, демографических процессов и изменений численности популяции.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популяции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59568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Особям легче удерживать расстояние друг от друга, когда ресурсы распределены относительно одинаково и конкуренция за них высока; такой тип встречается реже, но хорошо заметен в природе.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42344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возникает, когда условия среды меняются слабо предсказуемо и особи не зависят друг от друга напрямую; поэтому их расположение почти не образует устойчивого рисунка.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730055" y="3349804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формируются там, где ресурсы пятнисты, а совместная защита, поиск пищи и размножение повышают шансы на выживание молодняка и взрослых особей.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и перспективы популяции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возрастных групп показывает, насколько популяция готова к воспроизводству и способна компенсировать потери от смертности и миграций.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молодых особей означает потенциал роста; значительная доля старших групп, напротив, указывает на риск сокращения численности.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возрастной структуры популяции для учебных целей.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отношения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пищи, территории, убежищ и партнёров особи одного вида начинают соперничать; это ограничивает численность и повышает роль наиболее приспособленных организмов.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помогает популяции не превышать возможности среды, поэтому она выступает важным механизмом поддержания относительного равновесия в природе.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соперничеством у многих видов развиты кооперация, стадность, колониальность и семейные группы, которые повышают защиту, успех поиска пищи и выживаемость потомства.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и групповой образ жизни показывают, что внутри вида конкуренция и сотрудничество не противоречат друг другу, а вместе определяют устойчивость популяции.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факторы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освещённость, влажность, вода, солёность и pH определяют, может ли вид существовать и размножаться. Для каждого организма важен свой диапазон, за пределами которого жизнедеятельность резко ослабевает.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паразиты, конкуренты и возбудители болезней изменяют выживаемость особей и распределение вида. Их воздействие особенно заметно, когда ресурсы ограничены и внутривидовая конкуренция усиливается.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вырубка лесов, распашка земель, фрагментация местообитаний и чрезмерный промысел сокращают ареалы и ухудшают условия жизни. Человек часто превращает потенциально пригодные территории в непригодные для вида.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 во 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не бывает бесконечным: по мере увеличения плотности возрастает конкуренция за ресурсы, пространство и укрытия.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переход от экспансии к стабилизации: ограничивающие факторы среды замедляют рост и удерживают популяцию около предельной ёмкости.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динамики популяции, составлено по материалам школьного курса экологии.
</a:t>
            </a:r>
            <a:endParaRPr lang="en-US" sz="10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стратегии выживания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 r-стратегией быстро созревают, рано приступают к размножению и производят много потомства. Высокая плодовитость компенсирует значительные потери молоди в нестабильной среде.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видов характерны короткий жизненный цикл и минимальная родительская опека. Это позволяет быстро заселять нарушенные территории, но делает успех размножения зависимым от случайных условий.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 развиваются медленнее, дают меньше потомков и дольше заботятся о них. Их численность обычно ближе к пределу, который может поддерживать среда без резких колебаний.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 и K-стратегии представляют два разных пути приспособления. Первая выгодна при непредсказуемых изменениях, вторая — при устойчивых условиях, где важнее сохранение каждого потомка.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адаптаций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строение, поведение и сезонные реакции помогают организмам сохранять жизнь в разных условиях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затрагивают строение, физиологию и поведение. Они повышают выживаемость, снижая потери от засухи, холода, хищников и сезонной нехватки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школьного курса биологии и экологии.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генетическая система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генофонд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свободно скрещивающихся между собой. Поэтому её рассматривают как единую генетическую систему с общим набором аллелей, который постоянно изменяется.
</a:t>
            </a:r>
            <a:endParaRPr lang="en-US" sz="858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создают новые сочетания признаков. На их основе естественный отбор сохраняет варианты, повышающие приспособленность, и постепенно меняет генетический состав популяции.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дрейф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обмен генами, а дрейф генов случайно изменяет частоты аллелей, особенно в малочисленных группах. Поэтому небольшие популяции могут быстро терять разнообразие.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особей между популяциями приносит новые аллели и может усиливать устойчивость. Если условия различаются, отбор закрепляет наиболее полезные признаки именно в данной среде.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меняющие численность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демографические процессы, природные ограничения и влияние человека на динамику численности.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массовые виды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одни виды быстро восстанавливаются после нарушений, а другие требуют строгой охраны и длительного мониторинга.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виды обычно шире приспособлены и устойчивее, тогда как редкие сильнее зависят от сохранности конкретных местообитаний.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признакам экологической устойчивости, составлено по учебным обобщениям.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2701" y="3677070"/>
            <a:ext cx="405898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состояние популяции в 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Маршрутные учёты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заранее выбранным маршрутам помогают определить встречаемость особей, примерную численность и распределение животных или растений на территории.
</a:t>
            </a:r>
            <a:endParaRPr lang="en-US" sz="130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наблюдения позволяют фиксировать поведение, группы, гнездование и наличие молодняка. Этот способ особенно полезен для крупных и заметных видов.
</a:t>
            </a:r>
            <a:endParaRPr lang="en-US" sz="1389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 и повторный отлов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меток и повторных отловов даёт более точную оценку численности подвижных животных. Он помогает судить о выживаемости и перемещениях особей.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и 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Фотоловушки, следы, норы и иные косвенные признаки позволяют изучать скрытных животных, не тревожа их и не нарушая естественное поведение.
</a:t>
            </a:r>
            <a:endParaRPr lang="en-US" sz="1283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 кладки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гнёзд, кладок и выводков помогает оценить успех размножения. В сочетании с возрастным составом такие данные показывают перспективы восстановления популяции.
</a:t>
            </a:r>
            <a:endParaRPr lang="en-US" sz="12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экологической характеристики для охраны природы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37083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 помогают определить редкость вида, степень угрозы и приоритеты охраны. На их основе формируют перечни видов, нуждающихся в особом внимании и правовой защите.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98001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местообитаний и экологической ниши позволяет правильно выбирать границы заповедников, национальных парков и заказников, чтобы сохранить ключевые условия существования вида.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40513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лимитирующих факторов помогает планировать выпуск молоди, восстановление кормовой базы, улучшение укрытий и другие меры, повышающие успешность естественного размножения.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1996341" y="3357301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местообитаний, снижение загрязнения, контроль инвазивных видов и борьба с браконьерством сохраняют не только отдельные виды, но и устойчивость экосистем в целом.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738853" y="3357301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основа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характеристика связывает наблюдения в природе с практикой охраны. Она делает природоохранные меры обоснованными, адресными и более эффективными.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вида и популяции: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характеристика показывает, где и как вид существует, чем определяется его устойчивость и почему меняется численность популяции. Эти знания необходимы для понимания биоразнообразия и его сохранения.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2026-06-02T00:00:23Z</dcterms:created>
  <dcterms:modified xsi:type="dcterms:W3CDTF">2026-06-02T00:00:23Z</dcterms:modified>
</cp:coreProperties>
</file>