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0875" y="775275"/>
            <a:ext cx="6589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внутривидовая гибридизация и гетерозис — основные направления современной биологии и их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гибридизация повышает жизнеспособность и продуктивность первого поколения.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внутривидовой гибридизации и гетерозиса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генетики заложили Дарвин и Мендель. Практическое применение началось с селекции пшеницы в XIX веке. XX век ознаменовался успехами в селекции кукурузы. Современный фокус — молекулярные исследования и международное сотрудничество.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гибридизация — скрещивание генетически различных особей одного вида, ведущая к появлению гибридного потомства с комбинированными признаками.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естественные гибриды в дикой природе и искусственные виды, полученные селекционерами для повышения продуктивности.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Целью является усиление ценных свойств растений и животных через создание потомства с новыми генетическими комбинациями.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сущность внутривидовой гибридизации
</a:t>
            </a:r>
            <a:endParaRPr lang="en-US" sz="2402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аллелями между разными генотипами повышает генетическое разнообразие, стимулируя появление новых адаптивных признаков.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база гибридизации и ее значение для эволюции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поддерживает эволюционный потенциал видов, помогая формировать устойчивость к заболеваниям и изменяющимся условиям среды.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4700" y="325464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Искусственные методы — подбор родителей, контролируемое опыление и искусственное оплодотворение, применяемые в селекции и популяционной биологии.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44700" y="1969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Естественные механизмы включают перекрёстное опыление растений, временную изоляцию цветения и смешение животных популяций для обмена генами.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602625"/>
            <a:ext cx="46521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проведения внутривидовой гибридизации в биологии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основы: гетерозиготность, доминирование, разнообразие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Гибридизация повышает гетерозиготность, что приводит к усилению проявления доминантных признаков у потомков.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Разнообразие генотипов снижает риск рецессивных генетических заболеваний, способствуя здоровью популяции.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Такая вариабельность усиливает адаптационные возможности вида в изменяющихся экологических условиях.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Усиление генетического разнообразия поддерживает долгосрочную эволюционную стабильность и выживаемость.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Гетерозис: определение, основные проявления и биологическое значение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Гетерозис — значительное улучшение жизнеспособности, урожайности и устойчивости у гибридов первого поколения по сравнению с родительскими формами.
</a:t>
            </a:r>
            <a:endParaRPr lang="en-US" sz="1475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Проявляется в ускоренном росте, увеличенной массе плодов, раннем созревании и повышенной устойчивости к стрессам и болезням.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выражен у сельскохозяйственных культур и продуктивных животных, способствуя эффективному развитию аграрного сектора.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Гибриды F1 показывают значительный прирост урожайности по сравнению с исходными линиями в аграрных условиях 2022 года.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выраженный эффект гетерозиса, способствующий повышению продуктивности сельскохозяйственной продукции.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урожайность гибридов F1 и родительских линий (диаграмма)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агробиологический отчет, 2022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Эпистаз характеризуется взаимодействием неаллельных генов, повышая положительные признаки у гибридов.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генетические причины гетерозиса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Сверхдоминирование — гетерозиготы обладают преимуществами перед гомозиготами, что усиливает качество потомства.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доминирования маскирует вредные рецессивные аллели, улучшая жизнеспособность гибридов.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943394"/>
            <a:ext cx="4775700" cy="1522113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приведены показатели роста, продуктивности и выживаемости у различных гибридов по сравнению с родительскими линиями.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Гетерозис наиболее ярко выражается в первом поколении, улучшая ключевые биологические показатели.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проявления гетерозиса у растений и животных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10 класса, 2022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гибридных сортов кукурузы позволило повысить защиту от распространённых вредителей, таких как кукурузный мотылёк. Это снижает потребность в химических обработках и увеличивает устойчивость урожая к неблагоприятным условиям.
</a:t>
            </a:r>
            <a:endParaRPr lang="en-US" sz="884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 с повышенной устойчивостью к вредителям
</a:t>
            </a:r>
            <a:endParaRPr lang="en-US" sz="1066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сыграла ключевую роль в появлении сортов пшеницы с укороченным стеблем, что уменьшает риск полегания при ветре и дождях, улучшая сбор урожая и повышая качество зёрен.
</a:t>
            </a:r>
            <a:endParaRPr lang="en-US" sz="966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с коротким стеблем и увеличенной устойчивостью
</a:t>
            </a:r>
            <a:endParaRPr lang="en-US" sz="1024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внутривидовой гибридизации позволило вывести сорта томатов с более крупными плодами и качественной кожурой, что выгодно для коммерческого производства и удовлетворяет требования рынка.
</a:t>
            </a:r>
            <a:endParaRPr lang="en-US" sz="89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Томаты с крупноплодностью и улучшенной товарностью
</a:t>
            </a:r>
            <a:endParaRPr lang="en-US" sz="1086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гибридизация в растениеводстве: примеры и достижения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пород крупного рогатого скота способствует получению коров с повышенной молочной продуктивностью и улучшают их жизнеспособность, что увеличивает экономическую эффективность производства молока.
</a:t>
            </a:r>
            <a:endParaRPr lang="en-US" sz="616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Высокопродуктивные коровы через скрещивание пород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свиней приводит к увеличению количества поросят в помёте и ускоренному набору массы, что положительно сказывается на объемах производства мясной продукции.
</a:t>
            </a:r>
            <a:endParaRPr lang="en-US" sz="616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многоплодия и роста свиней
</a:t>
            </a:r>
            <a:endParaRPr lang="en-US" sz="1072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кросс Хайсекс отличается повышенной яйценоскостью и мясной продуктивностью, являясь примером успешной гибридизации в птицеводстве, значительно повышающей показатели эффективности.
</a:t>
            </a:r>
            <a:endParaRPr lang="en-US" sz="616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куриные кроссы с высокой яйценоскостью
</a:t>
            </a:r>
            <a:endParaRPr lang="en-US" sz="1072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гибридизация в животноводстве: конкретные случаи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Естественная гибридизация способствует расширению экологических ниш у диких растений и животных, позволяя им успешно адаптироваться к разным условиям среды обитания.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сложных признаков повышает конкурентоспособность гибридов, способствуя их выживанию и эволюционному прогрессу в природных экосистемах.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новых, устойчивых популяций в результате гибридизации усиливает биологическое разнообразие и помогает видам сохраняться в изменяющихся экологических условиях.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32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гибридизации у диких видов: экосистемные и эволюционные эффекты
</a:t>
            </a:r>
            <a:endParaRPr lang="en-US" sz="2322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схема процесса создания новых гибридов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селекции внутривидовых гибридов
</a:t>
            </a:r>
            <a:endParaRPr lang="en-US" sz="2419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использование узкого круга гибридов может вызвать депрессию инбридинга, снижая плодовитость и устойчивость из-за накопления вредных генов.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гибридизации: генетические ограничения и сохранение генофонда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предотвращения утраты уникальных генетических ресурсов необходимы генбанки и контроль разнообразия, что позволяет сохранить исходные линии и устойчивость хозяйств.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8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гибридизации: молекулярные маркеры и биотехнологии
</a:t>
            </a:r>
            <a:endParaRPr lang="en-US" sz="2483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маркеры SSR и SNP позволяют точно определять и отбирать родительские особи с желательными генетическими характеристиками.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Искусственное опыление и оплодотворение повышают контроль над процессом гибридизации и улучшают качество получаемых гибридов.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технологии, включая CRISPR/Cas9, ускоряют селекцию, повышая точность и эффективность создания новых сортов и пород.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Трансгенез расширяет возможности улучшения признаков, внося новые функции, недостижимые традиционными методами селекции.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значение: влияние гибридизации и гетерозиса на сельское хозяйство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Гибриды обеспечивают рост урожайности культур на 20–50%, что резко повышает эффективность аграрного производства.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затрат на удобрения и средства защиты растений достигается благодаря улучшенной биологической устойчивости гибридов.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эффект выражается в увеличении доходов фермеров и снижении цен на продовольствие, укрепляя аграрный сектор страны.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 является регулирование распространения гибридов для предотвращения нежелательного скрещивания с дикими видами и сохранения генетической чистоты.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 социальные аспекты применения гибридизации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химической нагрузки способствует сохранению биоразнообразия и улучшению экологической ситуации в регионах возделывания.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Гибридные сорта способствуют устойчивому сельскому хозяйству, снижая необходимость в агрохимикатах и уменьшая негативное воздействие на почву и воду.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Актуальные научные исследования и перспективы гибридизации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CRISPR и других методов геномного редактирования повышает точность и скорость селекционного процесса.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генбанки играют ключевую роль в сохранении разнообразия родителей и обеспечении устойчивого развития гибридизации.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и анализ больших данных ускоряют отбор перспективных гибридов и оптимизируют селекционные стратегии.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гибридов, устойчивых к экстремальным климатическим условиям, повышает продовольственную безопасность в меняющемся мире.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0100" y="554440"/>
            <a:ext cx="3767100" cy="37376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6450" y="1258750"/>
            <a:ext cx="44874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внутривидовой гибридизации и гетерозиса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гибридизация и гетерозис — ключевые инструменты биотехнологий, повышающие продуктивность и устойчивость сельхозкультур, способствуя продовольственной безопасности и сохранению биологического разнообразия.
</a:t>
            </a:r>
            <a:endParaRPr lang="en-US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2026-05-10T02:29:45Z</dcterms:created>
  <dcterms:modified xsi:type="dcterms:W3CDTF">2026-05-10T02:29:45Z</dcterms:modified>
</cp:coreProperties>
</file>