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экологической пирамиды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хищники управляют природным равновесием?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жизни в 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показывает, как энергия, масса и численность организмов меняются от растений к хищникам. У основания — продуценты, выше — потребители, а на вершине — немногочисленные, но очень важные хищники.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место вершины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трофический уровень занимают зелёные растения. Они создают органические вещества из воды, углекислого газа и солнечного света, поэтому обеспечивают пищей все остальные организмы экосистемы.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уровни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втором уровне находятся травоядные, которые питаются растениями. За ними следуют мелкие и крупные хищники, получающие энергию уже через несколько звеньев пищевой цепи.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пирамиды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Вершину обычно занимают волк, орёл, акула или тигр. Это сильные охотники, у которых во взрослом возрасте почти нет естественных врагов и конкурентов.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наверху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находятся на самом высоком уровне цепи питания, потому что зависят от других животных и не имеют собственных хищников, которые могли бы их регулярно ограничивать.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меньше организмов может его поддерживать: энергии после каждого перехода становится значительно меньше.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падение численности связано с потерями энергии на каждом трофическом уровне.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вершине мало особей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как верхний хищник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обитатель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 высокогорьях Центральной Азии, где много скал, осыпей и открытых плато. Такая среда помогает ему скрываться и подкрадываться к добыче.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охота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Серо-пятнистая окраска делает барса почти незаметным среди камней и снега. Короткие рывки, сильные лапы и длинный хвост помогают ему удерживать равновесие на склонах.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добыча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охотится на горных козлов, баранов и других копытных животных. Эти виды обеспечивают ему достаточно пищи, но их численность напрямую влияет на успех охоты.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врагов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снежного барса почти нет естественных врагов, поэтому он находится на верхнем уровне пищевой цепи. Его положение зависит главным образом от доступности добычи.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хищники в разных экосистемах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природных условиях верхний хищник и его добыча отличаются, но роль остаётся одинаковой: регулировать численность других животных.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верхнего хищника определяется средой обитания и доступной пищей.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 Солнца: его свет даёт растениям возможность создавать органические вещества. Без этого первого шага в экосистеме не возникнет запас пищи для животных.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Растения-производители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накапливают энергию в листьях, стеблях и семенах. Именно они передают дальше основную часть энергии, но не всю: часть тратится на собственную жизнь.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животным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получают энергию, поедая растения, а хищники — поедая других животных. На каждом переходе большая часть энергии расходуется на движение, рост и дыхание.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 каждом уровне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движение и жизненные процессы забирают значительную часть энергии. Поэтому до верхних хищников доходит лишь малая доля того, что когда-то поступило от Солнца.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достигает вершины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в пищевой цепи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биологии: энергия передаётся от Солнца через живые организмы по цепи питания.
</a:t>
            </a:r>
            <a:endParaRPr lang="en-US" sz="29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вершины в равновесии
</a:t>
            </a:r>
            <a:endParaRPr lang="en-US" sz="2862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вершины в равновесии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6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хищники не дают травоядным и мелким животным размножаться слишком быстро. Благодаря этому растения не уничтожаются полностью, а пищевые связи остаются сбалансированными.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растительности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хищников становится меньше, добыча начинает сильнее поедать молодые побеги и семена. Из-за этого растения хуже восстанавливаются, а среда обитания для многих видов беднеет.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3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хищников помогает экосистеме сохранять разнообразие. Они поддерживают естественный отбор и не позволяют одному виду занять слишком много места в сообществе.
</a:t>
            </a:r>
            <a:endParaRPr lang="en-US" sz="1091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
</a:t>
            </a:r>
            <a:pPr algn="l" indent="0" marL="0">
              <a:lnSpc>
                <a:spcPct val="90000"/>
              </a:lnSpc>
              <a:buNone/>
            </a:pPr>
            <a:r>
              <a:rPr lang="en-US" sz="3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верхний хищник исчезает, изменения быстро распространяются по всей цепи питания. Сначала растёт численность добычи, а затем ухудшается состояние растений и других животных.
</a:t>
            </a:r>
            <a:endParaRPr lang="en-US" sz="10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масса организмов уменьшается сверху вниз по цепи, потому что энергия не накапливается полностью на каждом новом уровне.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биомасса всегда у основания пирамиды, а на вершине — минимальная.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биомассы к вершине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с которой видно всё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парит высоко над долиной и долго высматривает добычу. С такой высоты ему легко заметить движение на земле или в воде. Широкие крылья помогают экономить силы, а точный бросок делает охоту успешной.
</a:t>
            </a:r>
            <a:endParaRPr lang="en-US" sz="102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охотника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когти и изогнутый клюв позволяют орлу быстро схватить и удержать добычу. Он охотится на мелких млекопитающих, рыбу и птиц. В изображении важно показать не только силу, но и точность его движений.
</a:t>
            </a:r>
            <a:endParaRPr lang="en-US" sz="108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на вершине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Взрослому орлу почти не угрожают другие животные, поэтому он находится на самом высоком уровне пищевой цепи. Его положение связано с умением находить пищу в разных условиях и успешно защищать свою территорию.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как хищник верхнего уровня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верхних хищников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добычи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травоядных и мелких животных падает, верхнему хищнику становится нечем питаться. Из-за этого животные верхнего уровня быстрее теряют силы и хуже размножаются.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в цепи питания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накапливаются от одного звена к другому. Поэтому верхние хищники получают их больше всех, что может ухудшать здоровье, снижать выживаемость и приводить к болезням.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 застройка территорий лишают хищников укрытий, гнёзд и охотничьих участков. Даже при наличии пищи они не могут безопасно жить и выводить потомство.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 тревога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крупные хищники особенно уязвимы к охоте человека. Постоянное беспокойство, ловушки и отстрел уменьшают численность видов, которые и без того восстанавливаются очень медленно.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грозит исчезновение верхнего хищника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причиной и последствиями показывает, почему исчезновение хищника быстро меняет всю экосистему.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причины ведут к ослаблению популяции и нарушению природного равновесия.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лесной хищник нуждается в больших территориях и достаточном количестве добычи. Сокращение лесов и браконьерство делают его популяцию особенно уязвимой.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Обитатель высокогорий зависит от спокойных склонов и горных копытных. Медленное размножение и редкость подходящих мест обитания затрудняют восстановление численности.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связан с морским льдом и охотой на тюленей. Потепление климата и изменение ледового покрова напрямую влияют на его выживание.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Орлан-белохвост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хищная птица нуждается в тихих водоёмах и богатой рыбой местности. Нарушение берегов и сокращение кормовой базы снижают успех её гнездования.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находящиеся под охраной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находящиеся под охраной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помогает верхним хищникам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что сохранение одного вида зависит от защиты всей экосистемы.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разные цепи питания, но в каждой из них верхний хищник находится последним и получает энергию через несколько звеньев.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цепях последний уровень самый уязвимый: энергии меньше всего, а зависимость от добычи максимальна.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 верхними хищниками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вершина экологической пирамиды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 помощью технологий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становиться самым сильным хищником не за счёт клыков и когтей, а благодаря оружию, транспорту и наблюдению. Это позволяет ему добывать животных на больших расстояниях и в разных природных зонах.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1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Влияние, которое нужно контролировать
</a:t>
            </a:r>
            <a:pPr algn="ctr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средства делают добычу очень эффективной, поэтому природные цепи могут быстро меняться. На иллюстрации можно показать разницу между обычной охотой и действиями человека, который сильно влияет на жизнь других видов.
</a:t>
            </a:r>
            <a:endParaRPr lang="en-US" sz="1111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экосистема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верхние хищники сохраняются, они сдерживают рост численности добычи и помогают природному сообществу оставаться устойчивым.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защите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верхнего уровня означает охрану всей цепи питания: от растений и мелких животных до крупных хищников.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хищников становится меньше, травоядные быстро размножаются и сильнее поедают растения, что отражается на всех остальных видах.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верхний уровень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вершины экологической пирамиды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понять, почему верхние хищники немногочисленны и зависят от состояния всей пищевой цепи.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признаков делает верхних хищников сильными охотниками, но очень чувствительными к изменениям в природе.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вершине пирамиды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хищники получают меньше всего энергии, но именно они удерживают экосистему в равновесии. Их сохранение защищает пищевые цепи, разнообразие видов и природную устойчивость.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2026-05-29T18:20:51Z</dcterms:created>
  <dcterms:modified xsi:type="dcterms:W3CDTF">2026-05-29T18:20:51Z</dcterms:modified>
</cp:coreProperties>
</file>