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Мерзлотная Россия: земля, которая не тает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Многолетний лёд держит почву и меняет реки, рельеф, строительство и добычу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область распространения мерзлоты в России тянется к востоку от Енисея. Она охватывает Якутию, Чукотку, Магаданскую область, север Красноярского края и Камчатку, где условия сильно различаются.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мерзлотная зона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года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— грунт, который не оттаивает полностью как минимум два года подряд.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грунт остаётся промёрзшим дольше этого срока, его относят к многолетнемёрзлым.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определению многолетнемёрзлых грунтов в учебных материалах по геокриологии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мерзлота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процесса в мерзлотной зоне: от охлаждения к образованию многолетнего слоя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период в районах Якутии и Чукотки длится заметно дольше тёплого. Из-за этого грунт не успевает прогреться «сверху донизу» за короткое лето.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тёплое время сильно короче холодного, промерзание сохраняется год за годом, а устойчивое оттаивание возможно лишь на ограниченной глубине и недолго.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3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описанию сезонных режимов для Якутии и Чукотки (иллюстративные значения)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контраст Сибири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где холод «держит»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просторы выглядят тихими, но процессы идут постоянно. Низкие температуры замедляют разложение растительных остатков, а вода часто остаётся у поверхности, образуя сырые участки и мхи. Из-за этого ландшафт меняется медленно, словно «по календарю холода».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Лиственничная тайга и медленные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северо-востока растут в основном выносливые виды, и сезонные различия ощущаются особенно ярко. Деревья растут медленнее, потому что тёплый период короткий. Мерзлые грунты удерживают влагу, поэтому местами появляется «переувлажнённость», а почвы остаются плотными и холодными.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Мёрзлые болота и термокарстовые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под землёй есть подземный лёд, поверхность может неожиданно проседать. Так формируются впадины, которые заполняются водой и превращаются в озёра термокарстового происхождения. Даже после образования таких форм природа не торопится — всё зависит от того, как ведёт себя лёд и температура.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Северо-Восточной Сибири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120" y="1734625"/>
            <a:ext cx="3318210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районы мерзлоты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мерзлотной зоны неодинакова: где-то мерзлота сплошная и мощная, а где-то она пятнистая и зависит от рельефа и влажности.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востоке страны мерзлота чаще проявляется как сплошной фон, но в отдельных территориях её распространение прерывистое, а состояние сильнее зависит от местных условий.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7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обзоры и справочные материалы по мерзлоте России
</a:t>
            </a:r>
            <a:endParaRPr lang="en-US" sz="871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0384" y="1162275"/>
            <a:ext cx="184181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мерзлота важна для рек и озёр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Оттаивает не везде и не всегда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Мёрзлый грунт плохо пропускает тепло и воду, поэтому поверхностное и подземное водообменное смешение ослаблено. Режим водоёмов становится более «сезонным» и предсказуемым.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остаётся близко к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Талые воды быстро растапливают верхнюю активную толщу, но не уходят глубоко. Поэтому в низинах накапливается влага — появляются ручьи, заболоченные участки и мелкие озёра.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ручьи как итог накопления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ограниченного просачивания вода держится дольше, растительность получает больше влаги у поверхности, а грунт остаётся сырым. Так формируются болота и водотоки небольших размеров.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Термокарст создаёт новые озёрные впадины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озёра возникают, когда внутри почвы тает подземный лёд и образуются пустоты. Поверхность оседает, формируя впадины, которые затем заполняются водой.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активный слой оттаивает глубже, грунт теряет устойчивость. Это отражается на дорогах, зданиях и на форме берегов рек и озёр, где меняется размыв.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«точка запуска» — нарушения устойчивости мерзлотных грунтов: они приводят к цепочке последствий для природы и инфраструктуры.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95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на основе перечня последствий потепления для мерзлотных районов
</a:t>
            </a:r>
            <a:endParaRPr lang="en-US" sz="695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потеплении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лёд внутри почвы начинает таять, в толще грунта образуются пустоты. Давление сверху распределяется иначе, и поверхность постепенно оседает.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Оседание может проявляться по-разному: возникают провалы, трещины и бугры. Часто появляются впадины, которые затем заполняются водой и превращаются в озёра.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термокарст заметнее, потому что в породах нередко содержится много подземного льда. Резкие сезонные перепады температуры ускоряют разрушение поверхности.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Термокарст и просадки грунта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тепло «будит» мерзлоту под зданиями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цепочки последствий для оснований в мерзлотной зоне (принципиальный механизм)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дорога и северный завоз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большую часть года вокруг холодно и мало транспорта, выручает зимняя инфраструктура. Люди используют снегоходы и зимники — дороги по снегу и льду. Поставки делают «северным завозом», чтобы привезти всё нужное до того, как навигация закончится. 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Посёлки на сваях: дом выше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и Северо-Восточной Сибири жильё нередко ставят на сваи. Так снижается нагрев почвы и уменьшается вероятность просадок. Сверху дома выглядят «высоко», а под ними остаётся пространство, где грунт охлаждается и дольше сохраняет мерзлое состояние. 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обустраиваются в холодной зоне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основа оставалась стабильной, выбирают решения, которые уменьшают прогрев грунта летом и снижают просадки при таянии.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обычным фундаментом свайные и холодосберегающие подходы лучше защищают основание от потери устойчивости при потеплении.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5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сравнительная шкала для слайдовой диаграммы (условные значения, не статистика).
</a:t>
            </a:r>
            <a:endParaRPr lang="en-US" sz="65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строительства в мерзлоте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600" y="5302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мерзлота влияет на добычу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 мерзлых толщах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Алмазы, золото, уголь и редкие металлы встречаются в районах, где грунт проморожен многие годы. Добыча начинается с оценки подземного льда и устойчивости пород.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дороги для 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доставлять оборудование и материалы, строят подъездные пути и площадки. Мерзлый грунт нужно беречь от лишнего нагрева, иначе техника может «проваливаться» и возрастут задержки.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Буровые работы и контроль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в том, что бурение и прокладка коммуникаций меняют тепловой режим площадки. Поэтому требуется постоянный контроль состояния грунта и планирование технологических этапов.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Вахтовые посёлки и складские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месторождения требуют автономной жизни и временных инфраструктур. Посёлки и склады размещают и обслуживают так, чтобы не нарушать мерзлоту и не провоцировать аварии на основании.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079210"/>
            <a:ext cx="3832800" cy="18205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географические обзоры (сводные материалы).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проблему чаще всего приходится учитывать и какие приспособления используют.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городов «лицом» выходят разные условия: где-то главный риск — просадки, где-то — транспорт и погодные ограничения.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хозяйство в мерзлотной зоне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потепление усиливает проблемы на Севере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последствий для мерзлотных территорий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угроз сильнее проявляется зимой (мороз, ветер), а летом заметнее становятся пожары и размыв берегов.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действуют одновременно и по сезонам меняют «главного виновника», поэтому планирование должно быть круглогодичным.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описание рисков по мерзлотным территориям (график — иллюстративная сравнительная диаграмма, условные значения).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риски мерзлотной зоны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и наблюдения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измерения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измеряют температуру грунта и следят, как меняется промерзание и оттаивание. От этого зависит, насколько быстро меняется устойчивость оснований.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активного слоя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мощность активного слоя — верхней части, которая оттаивает летом. Сравнение сезонов помогает оценить, растёт ли глубина таяния с годами.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Промерзание и просадки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 глубину промерзания и скорость просадки поверхности. Эти данные важны для расчёта дорог, трубопроводов и фундаментов.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для практики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используют при проектировании сооружений и оценке рисков. Так же данные помогают понять, как меняются северные территории под влиянием климата.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Сани, упряжки и путь по зимнему пейзажу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транспорт часто связан с сезоном: зимой удобнее перемещаться на санях и упряжках, а летом — искать более доступные маршруты. У народов Севера, включая якутов, эвенов, чукчей и долган, хозяйство тесно связано с охотой и рыболовством. Дальние расстояния помогают преодолевать традиционные навыки.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Якутские узоры и жизнь рядом с мерзлотой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Орнаменты, которые можно увидеть в традиционных мотивах и предметах быта, отражают жизнь в холодных условиях. В мерзлотной зоне узоры, одежда и домашние решения учитывают долгую зиму и необходимость беречь тепло. Природный ритм влияет на повседневность почти каждый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как часть культурной карты России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мерзлота меняет всё
</a:t>
            </a:r>
            <a:endParaRPr lang="en-US" sz="1741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Мерзлотная зона формирует природу, помогает создавать озёра и болота и задаёт правила для строительства. Её потепление повышает риски для дорог, домов и рек, поэтому изучать её особенно важно.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2026-05-11T21:21:38Z</dcterms:created>
  <dcterms:modified xsi:type="dcterms:W3CDTF">2026-05-11T21:21:38Z</dcterms:modified>
</cp:coreProperties>
</file>