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1775" y="167187"/>
            <a:ext cx="4271400" cy="39335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29100" y="1335200"/>
            <a:ext cx="3779400" cy="22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лесостепной и степной зон России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природа сформировала Воронеж, Курск, Оренбург и Омск?
</a:t>
            </a:r>
            <a:endParaRPr lang="en-US" sz="2900" dirty="0"/>
          </a:p>
        </p:txBody>
      </p:sp>
      <p:sp>
        <p:nvSpPr>
          <p:cNvPr id="7" name="Text 1"/>
          <p:cNvSpPr txBox="1"/>
          <p:nvPr/>
        </p:nvSpPr>
        <p:spPr>
          <a:xfrm>
            <a:off x="629100" y="4581200"/>
            <a:ext cx="47619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1" y="0"/>
            <a:ext cx="4639039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92100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874675" y="905675"/>
            <a:ext cx="4090500" cy="3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Лесостепь и степь: где выросли города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Лесостепь и степь по-разному влияют на жизнь людей: на почвы, воду, расселение и занятия населения. На этих территориях города росли там, где удобны реки, транспорт и хозяйство.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897200" y="1297800"/>
            <a:ext cx="3869700" cy="27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численность населения отражает роль города как промышленного, транспортного и образовательного центра.
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646925" y="1463850"/>
            <a:ext cx="3782700" cy="23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4000" b="1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млн+
</a:t>
            </a:r>
            <a:pPr algn="ctr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жителей насчитывает Воронеж, поэтому он входит в число крупнейших городов Центральной России.
</a:t>
            </a:r>
            <a:endParaRPr lang="en-US" sz="4000" dirty="0"/>
          </a:p>
        </p:txBody>
      </p:sp>
      <p:sp>
        <p:nvSpPr>
          <p:cNvPr id="6" name="Text 3"/>
          <p:cNvSpPr txBox="1"/>
          <p:nvPr/>
        </p:nvSpPr>
        <p:spPr>
          <a:xfrm>
            <a:off x="493025" y="4105800"/>
            <a:ext cx="40905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40014"/>
              </a:lnSpc>
              <a:buNone/>
            </a:pPr>
            <a:r>
              <a:rPr lang="en-US" sz="1147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данным Росстата и муниципальной статистики, 2024
</a:t>
            </a:r>
            <a:endParaRPr lang="en-US" sz="114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69984" y="1583200"/>
            <a:ext cx="2687682" cy="3196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Курск: древний город на чернозёмных землях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590484" y="1724875"/>
            <a:ext cx="2145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Древнее упоминание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Курск известен с 1032 года и относится к самым древним городам России. Его долгая история хорошо прослеживается по летописям и памятникам города.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3646487" y="1724825"/>
            <a:ext cx="21408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Чернозёмный край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Окружающие земли отличаются плодородными чернозёмами. Поэтому в Курской области особенно развито земледелие, а также переработка сельскохозяйственной продукции.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3641575" y="3435000"/>
            <a:ext cx="21408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 войне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Курск связан с Курской битвой 1943 года, одним из крупнейших сражений Великой Отечественной войны. Эта страница истории делает город важным местом памяти.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590438" y="3435000"/>
            <a:ext cx="2145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и местоположение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стоит на реке Тускарь в лесостепной зоне. Такое положение помогало селению развиваться рядом с водой, удобными землями и путями сообщения.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Росстат, оценка численности населения на 1 января 2024 года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населения городов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в численности связана с историей развития, экономикой и транспортным положением каждого города.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Воронеж и Омск выделяются как миллионники, а Оренбург и Курск остаются крупными региональными центрами.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1642419"/>
            <a:ext cx="4663800" cy="185866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4" y="45021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географические сведения и общеизвестные характеристики городов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условия городов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природная зона, реки и климат влияют на развитие городов.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Лесостепные города получают больше влаги и имеют более благоприятные условия для земледелия, а степные сильнее ощущают сухость и ветры.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006" y="1617079"/>
            <a:ext cx="336787" cy="384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0850" y="1642063"/>
            <a:ext cx="376800" cy="3349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000" y="3399856"/>
            <a:ext cx="376800" cy="3349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0850" y="3378922"/>
            <a:ext cx="376800" cy="3768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23750" y="510900"/>
            <a:ext cx="76965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Оренбург: город на границе Европы и Азии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134675" y="161707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Географический рубеж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77225" y="2240450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Оренбург часто называют городом на границе Европы и Азии. Такое положение подчёркивает его особую роль как места встречи разных природных и хозяйственных связей.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363525" y="161707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Торговый путь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4806075" y="2240450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момента основания город был связан с торговлей и движением людей через приграничные территории. Это помогло Оренбургу стать важным узлом обмена и сообщений.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1134675" y="337482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экономика
</a:t>
            </a:r>
            <a:endParaRPr lang="en-US" sz="1600" dirty="0"/>
          </a:p>
        </p:txBody>
      </p:sp>
      <p:sp>
        <p:nvSpPr>
          <p:cNvPr id="14" name="Text 7"/>
          <p:cNvSpPr txBox="1"/>
          <p:nvPr/>
        </p:nvSpPr>
        <p:spPr>
          <a:xfrm>
            <a:off x="577225" y="4001475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в городе заметны машиностроение и газовая промышленность. Эти отрасли дают рабочие места и усиливают значение Оренбурга в хозяйстве региона.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5363525" y="337482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промыслы
</a:t>
            </a:r>
            <a:endParaRPr lang="en-US" sz="1600" dirty="0"/>
          </a:p>
        </p:txBody>
      </p:sp>
      <p:sp>
        <p:nvSpPr>
          <p:cNvPr id="16" name="Text 9"/>
          <p:cNvSpPr txBox="1"/>
          <p:nvPr/>
        </p:nvSpPr>
        <p:spPr>
          <a:xfrm>
            <a:off x="4806075" y="4001475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Оренбургские пуховые платки — известный символ города. Они показывают, что в его культуре и экономике важны не только заводы, но и традиционные ремёсла.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природная зона влияет на развитие города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показывает, как природные условия влияют на хозяйство, транспорт и рост городов.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0133" y="0"/>
            <a:ext cx="3273435" cy="514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292825" y="510150"/>
            <a:ext cx="5415300" cy="9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Омск: крупный сибирский город в степной зоне
</a:t>
            </a:r>
            <a:endParaRPr lang="en-US" sz="2500" dirty="0"/>
          </a:p>
        </p:txBody>
      </p:sp>
      <p:sp>
        <p:nvSpPr>
          <p:cNvPr id="11" name="Text 2"/>
          <p:cNvSpPr txBox="1"/>
          <p:nvPr/>
        </p:nvSpPr>
        <p:spPr>
          <a:xfrm>
            <a:off x="860225" y="2828650"/>
            <a:ext cx="20424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3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Транспортный узел
</a:t>
            </a:r>
            <a:pPr algn="l" indent="0" marL="0">
              <a:lnSpc>
                <a:spcPct val="100000"/>
              </a:lnSpc>
              <a:buNone/>
            </a:pPr>
            <a:r>
              <a:rPr lang="en-US" sz="477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находится на важных путях в Казахстан и другие регионы России. Поэтому через Омск проходят дороги, железнодорожные линии и потоки грузов.
</a:t>
            </a:r>
            <a:endParaRPr lang="en-US" sz="953" dirty="0"/>
          </a:p>
        </p:txBody>
      </p:sp>
      <p:sp>
        <p:nvSpPr>
          <p:cNvPr id="12" name="Text 3"/>
          <p:cNvSpPr txBox="1"/>
          <p:nvPr/>
        </p:nvSpPr>
        <p:spPr>
          <a:xfrm>
            <a:off x="860225" y="1780337"/>
            <a:ext cx="20424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7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 города
</a:t>
            </a:r>
            <a:pPr algn="l" indent="0" marL="0">
              <a:lnSpc>
                <a:spcPct val="100000"/>
              </a:lnSpc>
              <a:buNone/>
            </a:pPr>
            <a:r>
              <a:rPr lang="en-US" sz="499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Омск возник в 1716 году у слияния рек Оми и Иртыша. Такое место было удобно для крепости, а позже стало выгодным для роста города и обмена товарами.
</a:t>
            </a:r>
            <a:endParaRPr lang="en-US" sz="997" dirty="0"/>
          </a:p>
        </p:txBody>
      </p:sp>
      <p:sp>
        <p:nvSpPr>
          <p:cNvPr id="13" name="Text 4"/>
          <p:cNvSpPr txBox="1"/>
          <p:nvPr/>
        </p:nvSpPr>
        <p:spPr>
          <a:xfrm>
            <a:off x="860225" y="3884124"/>
            <a:ext cx="20424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4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Промышленный центр
</a:t>
            </a:r>
            <a:pPr algn="l" indent="0" marL="0">
              <a:lnSpc>
                <a:spcPct val="100000"/>
              </a:lnSpc>
              <a:buNone/>
            </a:pPr>
            <a:r>
              <a:rPr lang="en-US" sz="462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Омске развиты нефтепереработка, машиностроение и транспортные услуги. Эти отрасли обеспечивают город рабочими местами и усиливают его значение в Западной Сибири.
</a:t>
            </a:r>
            <a:endParaRPr lang="en-US" sz="924" dirty="0"/>
          </a:p>
        </p:txBody>
      </p:sp>
      <p:sp>
        <p:nvSpPr>
          <p:cNvPr id="14" name="Text 5"/>
          <p:cNvSpPr txBox="1"/>
          <p:nvPr/>
        </p:nvSpPr>
        <p:spPr>
          <a:xfrm>
            <a:off x="3746450" y="1780337"/>
            <a:ext cx="20424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5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знаний
</a:t>
            </a:r>
            <a:pPr algn="l" indent="0" marL="0">
              <a:lnSpc>
                <a:spcPct val="100000"/>
              </a:lnSpc>
              <a:buNone/>
            </a:pPr>
            <a:r>
              <a:rPr lang="en-US" sz="467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Омске работают университеты и другие образовательные учреждения. Они готовят специалистов для промышленности, транспорта, сферы услуг и социальной жизни региона.
</a:t>
            </a:r>
            <a:endParaRPr lang="en-US" sz="93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749034"/>
            <a:ext cx="9144000" cy="13930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28800" y="195098"/>
            <a:ext cx="8486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Чернозёмы лесостепи и их значение для сельского хозяйства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617125" y="1413648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Очень плодородные почвы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Чернозёмы Воронежской и Курской областей входят в число самых ценных почв России. Они хорошо удерживают влагу и дают высокий урожай при правильной обработке.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112500" y="1413648"/>
            <a:ext cx="3485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культуры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чернозёмах выращивают пшеницу, подсолнечник, сахарную свёклу, кукурузу и другие культуры. Это делает лесостепь важным районом сельского хозяйства.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617125" y="2662173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Земледелие и города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Хорошие почвы привлекали людей, поэтому в лесостепи сложилось более плотное расселение. Здесь быстрее росли сёла, посёлки и крупные города.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5112500" y="2662173"/>
            <a:ext cx="34980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Переработка урожая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Развитое земледелие поддерживает предприятия по переработке сельхозпродукции. Так сельское хозяйство связано с промышленностью, торговлей и рабочими местами в городах.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646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школьному курсу географии и описанию городов в презентации; данные носит иллюстративный характер.
</a:t>
            </a:r>
            <a:endParaRPr lang="en-US" sz="646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хозяйства городов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хозяйства различается, но во всех четырёх городах заметна опора на крупные предприятия, транспортные связи и сферу услуг.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 и транспорт дают основу развития, а образование и услуги усиливают роль городов как региональных центров.
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400" y="1912526"/>
            <a:ext cx="4339200" cy="172929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2825" y="310575"/>
            <a:ext cx="83808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даты основания городов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930675" y="991650"/>
            <a:ext cx="3742800" cy="35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когда возникли города и как по-разному складывалась их историческая роль.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Курск выделяется древностью, а Оренбург и Омск появились как опорные пункты на важных рубежах и путях сообщения.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292825" y="4678225"/>
            <a:ext cx="42819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3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сведения из школьного курса и общепринятые даты основания городов.
</a:t>
            </a:r>
            <a:endParaRPr lang="en-US" sz="833" dirty="0"/>
          </a:p>
        </p:txBody>
      </p:sp>
      <p:sp>
        <p:nvSpPr>
          <p:cNvPr id="7" name="Text 3"/>
          <p:cNvSpPr txBox="1"/>
          <p:nvPr/>
        </p:nvSpPr>
        <p:spPr>
          <a:xfrm>
            <a:off x="8425975" y="4777775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35550" y="475796"/>
            <a:ext cx="81153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Транспортное значение городов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1302013" y="1859650"/>
            <a:ext cx="33180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Центральные и южные связи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Воронеж и Курск издавна связаны с густонаселёнными районами Европейской России. Их положение помогает развивать обмен товарами, пассажирские перевозки и деловые связи.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456163" y="3540375"/>
            <a:ext cx="33180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Пограничное направление
</a:t>
            </a:r>
            <a:pPr algn="l" indent="0" marL="0">
              <a:lnSpc>
                <a:spcPct val="130040"/>
              </a:lnSpc>
              <a:buNone/>
            </a:pPr>
            <a:r>
              <a:rPr lang="en-US" sz="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Оренбург стал важным узлом на пути к Приуралью и Казахстану. Через город проходят маршруты, которые поддерживают торговлю и движение людей между регионами.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590538" y="1859675"/>
            <a:ext cx="33180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Сибирский транспортный узел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Омск расположен на направлениях, связанных с Транссибирской магистралью. Это усиливает его роль в перевозке грузов, работе предприятий и связях с другими городами.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69984" y="1583200"/>
            <a:ext cx="2687682" cy="3196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среда и природные ограничения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590484" y="1724875"/>
            <a:ext cx="2145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Сухой степной воздух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степных городах воздух суше, а открытые пространства сильнее пропускают ветер. Поэтому для Оренбурга и Омска особенно важны тень, зелёные насаждения и защита от пыли.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3646487" y="1724825"/>
            <a:ext cx="21408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островки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Парки, скверы и защитные посадки смягчают климат города, создают более комфортную среду и помогают сохранять чистый воздух в плотной застройке.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3641575" y="3435000"/>
            <a:ext cx="21408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Лесостепные преимущества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Воронеже и Курске природные условия мягче, поэтому легче развивать сады, лесопарки и водоёмы внутри городской территории, не нарушая природный баланс.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590438" y="3435000"/>
            <a:ext cx="2145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как ресурс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меньшем количестве осадков возрастает значение рек, водохранилищ и экономного расходования воды. Это влияет на благоустройство, промышленность и повседневную жизнь жителей.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природная зона определяет специализацию города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природные условия влияют на хозяйство и рост городов Воронежа, Курска, Оренбурга и Омска.
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A1BB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650" y="1349918"/>
            <a:ext cx="376800" cy="37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5650" y="2734633"/>
            <a:ext cx="376800" cy="3349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5650" y="4099804"/>
            <a:ext cx="376800" cy="30144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865500" y="2025155"/>
            <a:ext cx="376800" cy="3768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865500" y="3432035"/>
            <a:ext cx="376800" cy="30144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723750" y="358475"/>
            <a:ext cx="7696500" cy="6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и образовательные центры
</a:t>
            </a:r>
            <a:endParaRPr lang="en-US" sz="2500" dirty="0"/>
          </a:p>
        </p:txBody>
      </p:sp>
      <p:sp>
        <p:nvSpPr>
          <p:cNvPr id="14" name="Text 2"/>
          <p:cNvSpPr txBox="1"/>
          <p:nvPr/>
        </p:nvSpPr>
        <p:spPr>
          <a:xfrm>
            <a:off x="1582425" y="1237475"/>
            <a:ext cx="31887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44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Театры и музеи
</a:t>
            </a:r>
            <a:pPr algn="l" indent="0" marL="0">
              <a:lnSpc>
                <a:spcPct val="90000"/>
              </a:lnSpc>
              <a:buNone/>
            </a:pPr>
            <a:r>
              <a:rPr lang="en-US" sz="482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803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крупных городах региона работают театры, музеи и выставочные площадки. Они сохраняют историю края, знакомят школьников с культурой и делают городскую жизнь более разнообразной.
</a:t>
            </a:r>
            <a:endParaRPr lang="en-US" sz="1044" dirty="0"/>
          </a:p>
        </p:txBody>
      </p:sp>
      <p:sp>
        <p:nvSpPr>
          <p:cNvPr id="15" name="Text 3"/>
          <p:cNvSpPr txBox="1"/>
          <p:nvPr/>
        </p:nvSpPr>
        <p:spPr>
          <a:xfrm>
            <a:off x="1582425" y="2613475"/>
            <a:ext cx="31887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7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Библиотеки
</a:t>
            </a:r>
            <a:pPr algn="l" indent="0" marL="0">
              <a:lnSpc>
                <a:spcPct val="90000"/>
              </a:lnSpc>
              <a:buNone/>
            </a:pPr>
            <a:r>
              <a:rPr lang="en-US" sz="557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929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Библиотеки остаются важными центрами чтения и учёбы. Здесь можно работать с книгами, готовиться к урокам и узнавать о природе, истории и экономике своего региона.
</a:t>
            </a:r>
            <a:endParaRPr lang="en-US" sz="1207" dirty="0"/>
          </a:p>
        </p:txBody>
      </p:sp>
      <p:sp>
        <p:nvSpPr>
          <p:cNvPr id="16" name="Text 4"/>
          <p:cNvSpPr txBox="1"/>
          <p:nvPr/>
        </p:nvSpPr>
        <p:spPr>
          <a:xfrm>
            <a:off x="1582425" y="3971000"/>
            <a:ext cx="31887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56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Университеты
</a:t>
            </a:r>
            <a:pPr algn="l" indent="0" marL="0">
              <a:lnSpc>
                <a:spcPct val="90000"/>
              </a:lnSpc>
              <a:buNone/>
            </a:pPr>
            <a:r>
              <a:rPr lang="en-US" sz="48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813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Вузы готовят инженеров, врачей, учителей, экономистов и других специалистов. Это помогает городам развивать промышленность, социальную сферу и современное управление.
</a:t>
            </a:r>
            <a:endParaRPr lang="en-US" sz="1056" dirty="0"/>
          </a:p>
        </p:txBody>
      </p:sp>
      <p:sp>
        <p:nvSpPr>
          <p:cNvPr id="17" name="Text 5"/>
          <p:cNvSpPr txBox="1"/>
          <p:nvPr/>
        </p:nvSpPr>
        <p:spPr>
          <a:xfrm>
            <a:off x="4225725" y="1925475"/>
            <a:ext cx="31887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90000"/>
              </a:lnSpc>
              <a:buNone/>
            </a:pPr>
            <a:r>
              <a:rPr lang="en-US" sz="1044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и здоровье
</a:t>
            </a:r>
            <a:pPr algn="r" indent="0" marL="0">
              <a:lnSpc>
                <a:spcPct val="90000"/>
              </a:lnSpc>
              <a:buNone/>
            </a:pPr>
            <a:r>
              <a:rPr lang="en-US" sz="482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0046"/>
              </a:lnSpc>
              <a:buNone/>
            </a:pPr>
            <a:r>
              <a:rPr lang="en-US" sz="803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Стадионы, бассейны и спортивные школы поддерживают активный образ жизни. Они важны для подростков и взрослых, потому что объединяют жителей и делают город удобнее для жизни.
</a:t>
            </a:r>
            <a:endParaRPr lang="en-US" sz="1044" dirty="0"/>
          </a:p>
        </p:txBody>
      </p:sp>
      <p:sp>
        <p:nvSpPr>
          <p:cNvPr id="18" name="Text 6"/>
          <p:cNvSpPr txBox="1"/>
          <p:nvPr/>
        </p:nvSpPr>
        <p:spPr>
          <a:xfrm>
            <a:off x="4225725" y="3294675"/>
            <a:ext cx="31887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90000"/>
              </a:lnSpc>
              <a:buNone/>
            </a:pPr>
            <a:r>
              <a:rPr lang="en-US" sz="1066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для региона
</a:t>
            </a:r>
            <a:pPr algn="r" indent="0" marL="0">
              <a:lnSpc>
                <a:spcPct val="90000"/>
              </a:lnSpc>
              <a:buNone/>
            </a:pPr>
            <a:r>
              <a:rPr lang="en-US" sz="492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0046"/>
              </a:lnSpc>
              <a:buNone/>
            </a:pPr>
            <a:r>
              <a:rPr lang="en-US" sz="82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и образовательные учреждения делают Воронеж, Курск, Оренбург и Омск центрами притяжения. Сюда приезжают учиться, лечиться, отдыхать и участвовать в городских событиях.
</a:t>
            </a:r>
            <a:endParaRPr lang="en-US" sz="106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606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сравнение по климатическим характеристикам природных зон; без привязки к единственному метеонаблюдению.
</a:t>
            </a:r>
            <a:endParaRPr lang="en-US" sz="606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различия между городами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сравнивает влажность и летнее тепло. Для степных территорий восточнее характерны более сухие условия и заметная континентальность климата.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влаги в лесостепи поддерживает земледелие, а в степных городах сильнее ощущаются засушливость и ветры.
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1642419"/>
            <a:ext cx="4663800" cy="185866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4" y="45021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сведения и географические характеристики из школьного курса.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четырёх городов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увидеть, как различаются природные условия, время возникновения и ведущие функции городов.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города выросли на реках, но их специализация связана с разными природными зонами, временем основания и положением на транспортных направлениях.
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объединяет и отличает эти города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762620" y="1724875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4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положение
</a:t>
            </a:r>
            <a:pPr algn="l" indent="0" marL="0">
              <a:lnSpc>
                <a:spcPct val="115000"/>
              </a:lnSpc>
              <a:buNone/>
            </a:pPr>
            <a:r>
              <a:rPr lang="en-US" sz="447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4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четыре города стоят на реках и выполняют важные функции в своих регионах. Они связаны с хозяйством, транспортом, образованием и культурой, поэтому притягивают население и ресурсы.
</a:t>
            </a:r>
            <a:endParaRPr lang="en-US" sz="984" dirty="0"/>
          </a:p>
        </p:txBody>
      </p:sp>
      <p:sp>
        <p:nvSpPr>
          <p:cNvPr id="11" name="Text 3"/>
          <p:cNvSpPr txBox="1"/>
          <p:nvPr/>
        </p:nvSpPr>
        <p:spPr>
          <a:xfrm>
            <a:off x="762575" y="3435000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1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Разная специализация
</a:t>
            </a:r>
            <a:pPr algn="l" indent="0" marL="0">
              <a:lnSpc>
                <a:spcPct val="115000"/>
              </a:lnSpc>
              <a:buNone/>
            </a:pPr>
            <a:r>
              <a:rPr lang="en-US" sz="455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Воронеж и Омск известны промышленностью и транспортом, Курск — связью с сельским хозяйством, Оренбург — газовой отраслью, машиностроением и торговыми связями.
</a:t>
            </a:r>
            <a:endParaRPr lang="en-US" sz="1001" dirty="0"/>
          </a:p>
        </p:txBody>
      </p:sp>
      <p:sp>
        <p:nvSpPr>
          <p:cNvPr id="12" name="Text 4"/>
          <p:cNvSpPr txBox="1"/>
          <p:nvPr/>
        </p:nvSpPr>
        <p:spPr>
          <a:xfrm>
            <a:off x="3631370" y="1724875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4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природой
</a:t>
            </a:r>
            <a:pPr algn="l" indent="0" marL="0">
              <a:lnSpc>
                <a:spcPct val="115000"/>
              </a:lnSpc>
              <a:buNone/>
            </a:pPr>
            <a:r>
              <a:rPr lang="en-US" sz="465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4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Лесостепь и степь по-разному влияют на жизнь людей. Одни города опираются на более влажные и плодородные земли, другим приходится учитывать сухость воздуха и сильные ветры.
</a:t>
            </a:r>
            <a:endParaRPr lang="en-US" sz="1024" dirty="0"/>
          </a:p>
        </p:txBody>
      </p:sp>
      <p:sp>
        <p:nvSpPr>
          <p:cNvPr id="13" name="Text 5"/>
          <p:cNvSpPr txBox="1"/>
          <p:nvPr/>
        </p:nvSpPr>
        <p:spPr>
          <a:xfrm>
            <a:off x="6500120" y="1724875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путь
</a:t>
            </a:r>
            <a:pPr algn="l" indent="0" marL="0">
              <a:lnSpc>
                <a:spcPct val="115000"/>
              </a:lnSpc>
              <a:buNone/>
            </a:pPr>
            <a:r>
              <a:rPr lang="en-US" sz="495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8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Курск имеет очень древнюю историю, Воронеж стал важным городом в петровскую эпоху, а Оренбург и Омск начинали как крепости и опорные пункты на рубежах страны.
</a:t>
            </a:r>
            <a:endParaRPr lang="en-US" sz="108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9475" y="1432950"/>
            <a:ext cx="8112000" cy="20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задаёт основу, а человек развивает город
</a:t>
            </a:r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Воронеж, Курск, Оренбург и Омск показывают, как природная зона влияет на хозяйство, транспорт, расселение и облик города. Но именно люди превращают природные условия в возможности для развития.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2026-06-02T15:44:55Z</dcterms:created>
  <dcterms:modified xsi:type="dcterms:W3CDTF">2026-06-02T15:44:55Z</dcterms:modified>
</cp:coreProperties>
</file>