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стихах о храбрости, любви и чудесах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сказочная поэма «Руслан и Людмила»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написал «Руслана и Людмилу» в молодости, после окончания Лицея. В поэме слышны народные сказки, былины и старинные песни, а герои и события легко увлекают читателя.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Лицея к сказочной поэме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Пушкин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жил с 1799 по 1837 год. Он успел создать удивительно много произведений и стал главным именем русской литературы.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считают создателем современного русского литературного языка. Его стихи звучат ясно, точно и красиво, поэтому их легко слушать и запоминать.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писал сказки, стихи и поэмы, которые читают и взрослые, и дети. В его книгах всегда есть живые герои, движение и яркие картины.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для всех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Пушкин особенно близок: у него понятные сюжеты, красивые слова и выразительные образы. Даже серьёзные события он умеет рассказывать увлекательно.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интересен детям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поэма-сказка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жанра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«Руслан и Людмила» соединяет сказку и стихотворный рассказ. Поэтому в одном произведении есть и волшебство, и ритм, и увлекательное действие.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всё время меняются, поэтому сюжет читается как длинное путешествие с неожиданностями. В нём есть и тревога, и смех, и волшебные испытания.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плавно и ритмично, как песня. Благодаря этому строки легко читать вслух, а отдельные фразы быстро запоминаются.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встречаются богатырь, княжна, злой колдун и другие знакомые сказочные персонажи. Каждый из них сразу помогает представить необычный мир истории.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начале сюжета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 Людмила пропадает. Праздник прерывается, и герои оказываются перед тайной, которую нужно разгадать.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Руслана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отправляется искать невесту. Впереди его ждут испытания, чудеса и дорога к счастливому финалу.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и Людмила празднуют свадьбу, и кажется, что впереди только радость. Но сказка быстро меняет настроение.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— храбрый герой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не пугается опасности и сразу готов действовать. Он идёт вперёд, даже когда путь кажется трудным и неизвестным.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беде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важно не только победить, но и сдержать обещание. Он остаётся верен Людмиле и не отказывается от поисков.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не суетится и не жалуется. Его сила заметна в умении сохранять твёрдость, когда вокруг тревожно и всё идёт не по плану.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сила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понятен детям, потому что он защищает добро. Он не сдаётся и показывает, что смелость помогает даже в самой трудной сказке.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добра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— светлый образ поэмы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героиня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— не просто сказочная княжна, а героиня, к которой сразу чувствуешь симпатию. Её образ делает историю тёплой и трогательной.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вызывает сочувствие, потому что переживает страх и ожидание. Даже в сказке Людмила остаётся очень живой и понятной читателю.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из-за её исчезновения Руслан отправляется в путь. Людмила становится той целью, ради которой герой проходит все испытания.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появляются колдуны, великаны и чародеи, будто сошедшие со страниц старинной сказки. Они создают необычный мир, где каждое событие может удивить читателя. Но за весёлой фантазией часто прячется опасность.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оживает сказка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встречаются волшебные предметы и неожиданные превращения. Всё это делает сюжет очень ярким, а иногда даже смешным. Читатель словно попадает в огромную сказочную страну, где чудо может случиться в любую минуту.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 странные вещи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поэмы не только красивый, но и тревожный. В нём есть опасные встречи, загадки и испытания, поэтому сказка держит внимание до самого конца и читается как настоящее приключение.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тревога рядом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мир поэмы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Руслану, а кто мешает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силы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Руслану мешают колдуны, враги и опасные чары. Они хотят запутать героя и остановить его на пути к Людмиле.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героя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Руслану его храбрость. Он не боится трудностей и идёт дальше, даже если впереди неизвестность и опасность.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любовь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поддержка Руслана — любовь к Людмиле и верность своему слову. Именно это не даёт ему отступить.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встречи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героя бывают и те, кто помогает советом, знакомством или поддержкой. Такие встречи делают путешествие Руслана не только трудным, но и важным.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поэме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начале и развитии сказочного сюжета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для чтения на уроке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стих так, что строки легко произносятся вслух. Рифмы и размер делают чтение плавным, а каждое слово будто подталкивает историю вперёд, к новому событию.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события не просто рассказываются, а как будто показываются перед глазами. Благодаря точным образам читатель сразу видит движение, настроение и напряжение сказочного мира.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поэтического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фрагмент помогает почувствовать, как мастерски поэт передаёт радость, тревогу или удивление. Стихи звучат ярко и запоминаются именно потому, что в них много музыки и образности.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старинной сказки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обратить внимание на старинные слова: витязь, княжна, чародей, богатырь. Они сразу переносят читателя в мир древней Руси и делают рассказ торжественным и сказочным.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Слово-ключ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создают особую атмосферу: серьёзную, красивую и чуть таинственную. Благодаря им сказка кажется не только интересной, но и по-настоящему величественной.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напоминают былины, песни и старинные предания. Из-за этого поэма звучит не просто как история, а как часть большой народной памяти.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оттенок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слово кажется необычным, его часто можно понять по поступкам героев и по самой ситуации. Так чтение становится похожим на разгадывание доброй литературной загадки.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 смыслу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стихи Пушкина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поэме читаются легко и почти поются. Ритм помогает словам двигаться ровно, а слушателю — не терять нить повествования и чувствовать его музыку.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у Пушкина звучат естественно и красиво, без лишнего усилия. Они связывают строки между собой и делают стихотворный рассказ особенно цельным и запоминающимся.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рифма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меняется вместе с событиями: то становится торжественной, то тревожной, то весёлой. Поэтому стихи не просто сообщают смысл, а передают чувства героев.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настроения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поэме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не забывает о Людмиле и готов пройти через трудности ради её спасения. В поэме любовь показана как сильное и верное чувство, которое помогает не сдаваться.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верность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мире есть зло, обман и колдовство, но они не оказываются сильнее добра. История ведёт читателя к мысли: честность и верность в конце концов побеждают.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идёт навстречу опасности спокойно и твёрдо. Пушкин показывает, что настоящий герой не хвастается, а действует, защищая близких и не отступая перед испытаниями.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героя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трудный момент Руслан не остаётся без внутренней опоры: ему помогают терпение, надежда и добрые встречи. Это делает путь героя не только опасным, но и поучительным.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надежда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поэма учит читателя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героев нарушается, и Руслан понимает: любовь нужно защищать делом. Так появляется первый урок — в трудную минуту нельзя опускать руки.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героя встречаются опасности и волшебные препятствия. Он учится терпению, верности и смелости, а читатель видит, что добрые качества особенно нужны в испытаниях.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 побеждает, становится ясно: честность, настойчивость и любовь сильнее страха. Поэма оставляет светлое чувство и учит верить в хороший конец.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описывает дорогу героя так, будто перед нами разворачивается живая картина. Читатель видит движение, слышит тревогу и чувствует, что впереди — новые испытания. Слова работают как быстрые мазки кисти, и сюжет сразу оживает.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путь Руслана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событие меняет всё: радость резко сменяется тревогой. Автор выбирает точные, выразительные слова, чтобы показать внезапность беды и усилить напряжение. Благодаря этому даже юный читатель легко понимает, почему Руслан не может остаться дома.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исчезновения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заметны необычные детали: чародеи, великаны, чудесные встречи. Пушкин подаёт их с лёгкой улыбкой, поэтому сказка кажется и удивительной, и немного озорной. Такой язык делает волшебство очень ярким и близким читателю.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мир вокруг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Пушкина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— один смелый защитник, за которым легко следить в сказочном приключении. Для детей это особенно важно: история ясная, яркая и добрая.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поэма «Руслан и Людмила»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понятен младшим школьникам и легко вызывает сочувствие.
</a:t>
            </a:r>
            <a:endParaRPr lang="en-US" sz="3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отрывок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вопросов помогает шаг за шагом разобрать героя, события, чувства и главную мысль отрывка.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произведению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стихах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«Руслан и Людмила» соединяет волшебную сказку и поэтический рассказ. Из-за этого история звучит не как обычный пересказ, а как яркое приключение, полное движения и музыки.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народных мотивов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слышны отзвуки былин, песен и старинных преданий. Пушкин берёт знакомый сказочный мир и делает его художественно точным, живым и очень выразительным.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Руслан, Людмила и другие персонажи запоминаются благодаря ясным поступкам и сильным чувствам. Герои не выглядят выдуманными: они помогают читателю переживать событие вместе с ними.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языка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остаётся любимой, потому что в ней сочетаются юмор, волшебство и богатый русский язык. Каждая строфа показывает, как мастерски Пушкин умеет превращать сюжет в 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«Руслан и Людмила» напоминает: храбрость, верность и добро сильнее страха и зла. Именно поэтому сказочная поэма Пушкина остаётся близкой детям и взрослым.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добра в поэме Пушкина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2026-05-27T13:49:18Z</dcterms:created>
  <dcterms:modified xsi:type="dcterms:W3CDTF">2026-05-27T13:49:18Z</dcterms:modified>
</cp:coreProperties>
</file>