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Африки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горы соседствуют с океаном, озёрами и саваннами.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 океана и озёр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объединяет страны у Индийского океана, Великих озёр и высоких плато, где природные условия, города и культуры тесно связаны между собой.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Восточная Африка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внутренние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Сомали и Кении тянется вдоль Индийского океана, а внутренние районы региона уходят к озёрам и плато Уганды, Руанды, Бурунди и Южного Судана.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ориентиры карты — озёра Виктория и Танганьика. Они помогают понять, где сосредоточены водные ресурсы, транспортные связи и густонаселённые районы.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и Рувензори показывают, что регион включает не только равнины, но и высокие горные зоны с более прохладным климатом и особой природой.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региона не совпадают с одним природным признаком: здесь соседствуют морское побережье, вулканические области, саванны и горные плато.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региона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и жара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и в низинах жарче, а осадков часто меньше, поэтому здесь легче формируются сухие саванны и полупустынные участки. Это особенно заметно вдали от океана.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 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смягчают климат: температура здесь обычно умереннее, чем в низинах, а условия лучше подходят для поселений, земледелия и дорог между городами.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с высотой меняются температура и растительность: чем выше, тем прохладнее. Такая высотная зональность особенно заметна в Эфиопии, Руанде и Уганде.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Рифты и 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рифтовая долина создала озёра, вулканы и крутые склоны, а побережье получает влажные тропические воздушные массы с Индийского океана.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под открытым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Кении и Танзании легко узнать по высокой траве, редким деревьям и стадам диких животных. Такие пространства особенно хорошо видны в национальных парках и на пастбищах.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холмы и леса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Уганде, Руанде и Бурунди леса растут гуще, чем на равнинах, а влажный климат помогает сохраняться зелёным склонам, тропическим растениям и маленьким фермерским участкам.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Сомали, Кении и Танзании чувствуется влияние океана: воздух влажнее, а прибрежные города связаны с рыболовством, портами и морской торговлей.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Восточной Африки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людях региона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населена десятками народов, поэтому в одном регионе можно встретить разные обычаи, формы одежды и способы ведения хозяйства. Это делает жизнь здесь особенно разнообразной.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 широко используются суахили, английский, арабский и амхарский. Во многих странах жители знают сразу несколько языков, особенно в городах и на рынках.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Кампала, Найроби, Аддис-Абеба и другие города быстро растут. Здесь появляются новые кварталы, школы, магазины и транспортные узлы, которые меняют образ жизни молодых людей.
</a:t>
            </a:r>
            <a:endParaRPr lang="en-US" sz="1081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по-прежнему сильны общинные связи: люди помогают друг другу, вместе работают на земле и сохраняют семейные традиции, передаваемые между поколениями.
</a:t>
            </a:r>
            <a:endParaRPr lang="en-US" sz="10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Восточной Африки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торговля, колонизация и независимость сменяли друг друга в истории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стран восточной части региона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44240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известна древней историей, высоким плато и столицей Аддис-Абебой. Здесь особенно заметны горные ландшафты, а Лалибэла напоминает о богатом культурном наследии страны.
</a:t>
            </a:r>
            <a:endParaRPr lang="en-US" sz="974" dirty="0"/>
          </a:p>
        </p:txBody>
      </p:sp>
      <p:sp>
        <p:nvSpPr>
          <p:cNvPr id="13" name="Text 3"/>
          <p:cNvSpPr txBox="1"/>
          <p:nvPr/>
        </p:nvSpPr>
        <p:spPr>
          <a:xfrm>
            <a:off x="1944586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сочетает деловой ритм Найроби, природные парки и известные маршруты сафари. Эта страна часто становится первым знакомством с Восточной Африкой для туристов и школьников.
</a:t>
            </a:r>
            <a:endParaRPr lang="en-US" sz="985" dirty="0"/>
          </a:p>
        </p:txBody>
      </p:sp>
      <p:sp>
        <p:nvSpPr>
          <p:cNvPr id="14" name="Text 4"/>
          <p:cNvSpPr txBox="1"/>
          <p:nvPr/>
        </p:nvSpPr>
        <p:spPr>
          <a:xfrm>
            <a:off x="3709170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
</a:t>
            </a:r>
            <a:pPr algn="l" indent="0" marL="0">
              <a:lnSpc>
                <a:spcPct val="115000"/>
              </a:lnSpc>
              <a:buNone/>
            </a:pPr>
            <a:r>
              <a:rPr lang="en-US" sz="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выделяется Килиманджаро, озёрами и большими заповедниками. Столица Додома, а природные символы страны хорошо показывают её связь с туризмом и сельским хозяйством.
</a:t>
            </a:r>
            <a:endParaRPr lang="en-US" sz="964" dirty="0"/>
          </a:p>
        </p:txBody>
      </p:sp>
      <p:sp>
        <p:nvSpPr>
          <p:cNvPr id="15" name="Text 5"/>
          <p:cNvSpPr txBox="1"/>
          <p:nvPr/>
        </p:nvSpPr>
        <p:spPr>
          <a:xfrm>
            <a:off x="547375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Уганда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Уганда лежит рядом с озером Виктория и отличается влажными зелёными ландшафтами. Кампала остаётся крупнейшим городом, а сельские районы играют важную роль в жизни страны.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3833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Руанда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Руанда — небольшая, но заметная страна с холмистым рельефом и аккуратной столицей Кигали. Её часто описывают как страну высоких холмов и 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северной части и побережья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Сомали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Сомали выделяется длинным побережьем и связью с морской торговлей. Столица Могадишо исторически связана с портами, а жизнь многих жителей зависит от берега и кочевого скотоводства.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Судан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Судан — самая молодая независимая страна региона. Его столица Джуба стала центром нового государства, где особенно важны реки, пастбища и развитие базовой инфраструктуры.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Бурунди и холмы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Бурунди известен густонаселёнными холмами и сельским образом жизни. Столица Гитега находится в стране, где земля используется очень интенсивно, а население тесно связано с земледелием.
</a:t>
            </a:r>
            <a:endParaRPr lang="en-US" sz="1147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Джибути — транспортный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Джибути — небольшой, но стратегически важный узел на пути между Африкой и Азией. Порты и транспорт делают его заметным для всей Восточной Африки, а столица носит то же имя.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региона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страны региона используют природные условия.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напрямую влияет на хозяйство: там, где есть саванны, горы и известные парки, особенно важны туризм и сельское хозяйство.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странах Восточной Африки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региона: продолжение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стран показывает, как природные условия связаны с хозяйством и образом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свой природный профиль, но при этом многие опираются на транспорт, сельское хозяйство и торговлю.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учебных справок о странах Восточной Африки.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животные как богатство региона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Восточной Африки — это пространство больших миграций животных. Здесь можно увидеть слонов, львов, жирафов и антилоп, а также наблюдать, как связаны климат, вода и сезонные перемещения стад.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Серенгети и Масаи-Мара известны во всём мире благодаря богатому животному миру. Они привлекают туристов, создают рабочие места и помогают сохранять природные территории.
</a:t>
            </a:r>
            <a:endParaRPr lang="en-US" sz="921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гориллы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 Бвинди особенно важны для охраны горных горилл. Такие места показывают, что сохранение природы нужно не только учёным, но и местным жителям и туристам.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Нгоронгоро и Амбосели ценятся за редкие ландшафты и животных, которые живут рядом с людьми. Эти территории напоминают, что природу региона нужно использовать бережно и ответственно.
</a:t>
            </a:r>
            <a:endParaRPr lang="en-US" sz="921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приносит доход, если он не разрушает среду обитания животных. Поэтому в регионе особенно важны правила охраны парков, работа рейнджеров и просвещение посетителей.
</a:t>
            </a:r>
            <a:endParaRPr lang="en-US" sz="9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общему описанию экономики стран Восточной Африки.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по секторам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основой занятости в сельской местности, а в городах быстрее всего развиваются услуги и мелкая торговля.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особенно велика роль сельского хозяйства, но услуги и транспорт быстро растут в городах и вдоль торговых маршрутов.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 повседневной жизни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доход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семья оценивает, хватит ли урожая на питание и продажу. От этого зависят школьные расходы, покупки на рынке и возможность нанять транспорт для вывоза продукции.
</a:t>
            </a:r>
            <a:endParaRPr lang="en-US" sz="1005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рынки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важным становится путь товара: дорога, автобус, грузовик или порт. Чем лучше связь с городом и соседними странами, тем легче продать товар по выгодной цене.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 жизнь влияет доступ к воде, электричеству и складам. Без них трудно хранить продукты, поливать поля и развивать небольшие мастерские или переработку сырья.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многое решают местные услуги: школа, медицинский пункт, банк или мобильные платежи. Они помогают семье планировать расходы и быстрее реагировать на изменения цен и погоды.
</a:t>
            </a:r>
            <a:endParaRPr lang="en-US" sz="9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повседневные традиции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танец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 часто сопровождают семейные и общественные события. Барабаны, песенные ответы и ритмичные движения помогают передавать память о предках и поддерживать чувство общности.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ткани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сильны ремёсла: плетение, резьба по дереву, изготовление украшений и тканей. Такие вещи не только красивы, но и показывают местные традиции, мастерство и вкус к деталям.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обычно простая и сытная: кукурузная каша, фасоль, рис, рыба, бананы и пряности. Набор блюд зависит от климата, побережья, озёр и того, что выращивают рядом.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семейные обряды связаны с религией, урожаем и важными событиями в жизни человека. Поэтому в регионе рядом существуют разные традиции, но всех объединяет уважение к семье и сообществу.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общего описания вызовов и решений для Восточной Африки.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и возможные решения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для региона требуют одновременной работы в нескольких направлениях: от воды и медицины до школ и устойчивого сельского хозяйства.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проблемы связаны с водой и продовольствием, а наиболее практичные ответы — ирригация, вакцинация, школа и раннее предупреждение.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региона сотрудничают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Восточноафриканского сообщества показывают, как общие правила помогают странам работать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 стоит изучать вместе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страны региона развивались через торговые связи: побережье, внутренние районы и большие озёра были связаны маршрутами обмена товарами, идеями и языками.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колониальный период изменил границы, управление и экономику. После независимости государства начали строить собственные институты, школы, дороги и внешние связи.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страны всё чаще рассматривают вместе: природу, население, экономику и сотрудничество. Такой подход помогает понять, почему у региона есть и общие черты, и большие различия.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42708"/>
            <a:ext cx="215700" cy="191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какой из перечисленных объектов действительно связан с Восточной Африкой. Подходят Килиманджаро и Нил, а Сахара и Алтай относятся к другим регионам мира.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страну с озёрами и горными гориллами. Это помогает связать карту региона с природными зонами, парками и особенностями рельефа.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отрасль, от которой зависит доход многих семей в сельской местности. Чаще всего это сельское хозяйство, а не космонавтика или китобойный промысел.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умеешь ли ты сопоставлять страну, столицу и главную особенность. Такой приём помогает лучше запомнить Восточную Африку и не путать страны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 — это регион, где природа, люди и хозяйство тесно связаны. Если помнить о рельефе, климате, культуре и сотрудничестве, страны региона становятся понятнее и ближе.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2026-07-26T20:29:18Z</dcterms:created>
  <dcterms:modified xsi:type="dcterms:W3CDTF">2026-07-26T20:29:18Z</dcterms:modified>
</cp:coreProperties>
</file>