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Сказы: народная речь, образность и Урал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речь, уральский быт и чудесные образы в одном жанре.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и его значение для родного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похож на живой устный рассказ: в нём слышны интонации рассказчика, местные слова и народная мудрость. Именно поэтому он помогает увидеть, как язык сохраняет характер человека и память о культуре Урала.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сказе часто названы реальные места, заводы, леса и горы, поэтому читатель узнаёт конкретный уральский мир и повседневный труд людей.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сказ отличается от сказки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строится вокруг волшебного вымысла, а в сказе чудесное появляется рядом с обычной жизнью старателей, мастеров и жителей Урала.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в сказе звучит как живой человек: он говорит по-своему, использует разговорные слова, повторы и местные выражения.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сказа заключается не только в сюжете, но и в самой манере рассказа, которая передаёт характер героя и народную речь.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 уральских историй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Бажов не просто сочинял сюжеты, а слушал живую речь рабочих, мастеров и старожилов Урала. Из этих рассказов он выбирал самые яркие образы, детали быта и слова, которые потом стали основой литературных сказов.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учитель, краевед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известности Бажов успел поработать учителем, журналистом и исследователем родного края. Такой опыт помог ему точно замечать особенности жизни людей и передавать в тексте уральский характер без лишней выдумки.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«Малахитовая шкатулка»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1939 году вышел знаменитый сборник «Малахитовая шкатулка». Он открыл читателям мир уральского камня, мастерства и чудес, а сам Бажов стал одним из главных писателей, связанных с народной речью и фольклором.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Бажов и уральская народная речь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создавались самые известные сказы Бажова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точное число всех текстов, а заметные этапы публикаций в конце 1930-х и начале 1940-х годов.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активный период пришёлся на 1938–1941 годы: именно тогда уральские сказы стали широко известны читателям.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датам первых публикаций и выходу сборника «Малахитовая шкатулка» (1936–1943)
</a:t>
            </a:r>
            <a:endParaRPr lang="en-US" sz="9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Уральский мир в сказах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сказов связано с заводами, рудниками, копями, лесами и каменными горами. Это не просто фон, а настоящая среда жизни героев, где каждый день требует труда и осторожности.
</a:t>
            </a:r>
            <a:endParaRPr lang="en-US" sz="994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часто названы малахит, медь, золото, самоцветы и камень. Эти детали помогают почувствовать богатство Урала и понять, почему люди так ценили мастерство горняков и камнерезов.
</a:t>
            </a:r>
            <a:endParaRPr lang="en-US" sz="928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сказах ведёт себя как участник событий: она может испытывать человека, скрывать тайну или дарить награду. Поэтому Урал показан и суровым, и красивым одновременно.
</a:t>
            </a:r>
            <a:endParaRPr lang="en-US" sz="9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и сказка: основные различия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сказ как литературный жанр отличается от традиционной сказки.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ближе к живой речи и реальной жизни, а сказка сильнее опирается на вымысел и условный мир.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по признакам текста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15" y="1979566"/>
            <a:ext cx="270716" cy="240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238" y="1979566"/>
            <a:ext cx="270716" cy="24063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5871" y="1965637"/>
            <a:ext cx="268494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393" y="1965637"/>
            <a:ext cx="268494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1802" y="1979566"/>
            <a:ext cx="270716" cy="24063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Трудолюбивые мастера умеют работать точно и терпеливо. Их ценят не за громкие слова, а за умение довести дело до конца и сохранить честь ремесла.
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Старатели
</a:t>
            </a:r>
            <a:pPr algn="l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Старатели постоянно ищут камень, руду или золото, но в сказах важнее их характер, чем находка. Проверяется, умеют ли они оставаться честными и осторожными.
</a:t>
            </a:r>
            <a:endParaRPr lang="en-US" sz="1074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Пастухи, девушки, дети и деревенские люди часто становятся важными героями сюжета. Через их поступки видно, как в сказе ценятся доброта и наблюдательность.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нередко стоит перед выбором: взять лёгкую выгоду или сохранить достоинство. Такой поворот делает сказ не только увлекательным, но и поучительным.
</a:t>
            </a:r>
            <a:endParaRPr lang="en-US" sz="1054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Честность, терпение, смелость и уважение к делу раскрываются через поступки. Именно поэтому герои сказов запоминаются как живые и очень разные люди.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появляются в сказах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сказ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 сказе соединяются жизнь, чудо и нравственный вывод.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образы сказов Бажова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Медной горы, Великий Полоз и Огневушка-Поскакушка связаны с тайной силой земли, камня и огня. Они не просто волшебные герои, а хранители уральской природы и её богатств.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Серебряное копытце приносит чудо тем, кто умеет быть добрым и внимательным. Этот образ особенно понятен детям, потому что в нём чудо связано не с наградой, а с добрым сердцем.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Данило-мастер и Степан показывают, как в сказах важны труд, смелость и уважение к тайне природы. Через них видно, что чудесное в этих историях проверяет человека, а не заменяет его поступок.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сказов Бажова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переплетаются: один и тот же сюжет может говорить и о труде, и о нравственном выборе, и о красоте уральской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сказов строится вокруг труда; остальные темы раскрывают, как труд проверяется природой, чудом и справедливостью.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сказам П. П. Бажова; тематическая интерпретация произведений.
</a:t>
            </a:r>
            <a:endParaRPr lang="en-US" sz="9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звучит по-разному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держится на голосе рассказчика: фразы звучат естественно, будто их говорят вслух. Из-за этого текст легко представить как доверительный устный рассказ.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слова и образность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Бажов включает уральские слова, повторы, уменьшительные формы и яркие сравнения. Они не украшают речь случайно, а передают характер героя и местный колорит.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сказы и их главные смыслы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произведения показывают разные стороны уральского мира: труд, память, чудо и испытание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тексты соединяет уральская природа и нравственная идея: красота и тайна открываются только внимательному человеку.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П. П. Бажова.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Сказы показывают, что честный труд ценится выше случайной удачи. Мастерство складывается из терпения, внимания к делу и уважения к работе других людей.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этих текстах связано не только с добрыми словами, но и с поступками. Помощь, верность обещанию и смелость делают героя сильнее.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Жадность, ложь и хвастовство в сказах почти всегда приводят к потере. Герой отвечает за свой выбор, даже если искушение кажется очень сильным.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Сказы учат замечать красоту мира: камня, леса, огня, ручья и человеческой работы. Эта красота становится понятной тому, кто умеет видеть и слушать.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сказы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героев в сказах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сказах одно качество редко действует само по себе: честный герой обычно еще и трудолюбив, а отрицательный персонаж часто выдает себя речью и поступками.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качества связаны с делом и характером, а отрицательные — с желанием получить выгоду без труда.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персонажей в сказах П. П. Бажова.
</a:t>
            </a:r>
            <a:endParaRPr lang="en-US" sz="9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105694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заметить разговорные слова, повторяющиеся обороты и интонацию рассказчика. Именно они делают сказ похожим на живую устную историю и помогают услышать голос героя.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о чем рассказывает текст, где происходит действие и какой нравственный выбор стоит перед героем. Это помогает увидеть не только событие, но и его значение.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Сказы расширяют словарный запас: в них встречаются названия профессий, предметов быта, камней и местных реалий. Такие слова показывают, как язык связан с жизнью края.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сказ школьник видит, как в слове отражаются труд, память и традиции. Это учит бережно относиться к родной речи как к части культуры.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обращать внимание при чтении сказа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на сцене и в книге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Сказы легко переходят в новые формы: их ставят в театре, рисуют в детских книгах, показывают в музейных экспозициях. Малахит, огонь и уральские горы становятся не просто декорацией, а узнаваемым художественным языком. Поэтому истории Бажова продолжают работать и для новых поколений.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которых узнают без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Медной горы и Серебряное копытце давно вышли за пределы школьной программы. Их образы встречаются на сувенирах, в экскурсиях и краеведческих проектах. Так литература превращается в живую память о Урале и его преданиях.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Бажова в современной культуре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сказа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и содержание, и язык текста.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сохраняют сказы Бажова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Сказы бережно хранят память о труде уральских людей: горняков, камнерезов, мастеров и рабочих. Через художественный рассказ они становятся частью общей истории страны.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Бажов соединяет фольклор, местные предания и литературную форму. Благодаря этому уральские легенды звучат не как музейная редкость, а как живая и выразительная речь.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сказов показывает, что художественный текст может сохранять особенности края: слова, интонации, бытовые детали и представления людей о красоте, труде и справедливости.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Сказы остаются важными, потому что говорят на языке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народная речь, уральский быт и чудо соединяются с нравственным уроком. Поэтому сказ Бажова помогает понимать и литературу, и богатство родного слова.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2026-05-21T15:10:31Z</dcterms:created>
  <dcterms:modified xsi:type="dcterms:W3CDTF">2026-05-21T15:10:31Z</dcterms:modified>
</cp:coreProperties>
</file>