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система: язык компьютеров и хранение данных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хранит всё как цепочки 0 и 1: от текста до видео и программ.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двоичная система стала основой информатики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 использует всего два символа — 0 и 1. Такое удобно для электроники: легко различать два устойчивых состояния. Истоки идеи связывают с Лейбницем и Булем, а затем она стала фундаментом цифровой логики и вычислений.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Бит, байт и единицы измерения данных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— минимальная единица информации: он может быть только 0 или 1. Именно из таких «кирпичиков» строятся более сложные данные, которые потом обрабатываются программами.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бит составляют 1 байт. Обычно в байте помещается один символ текста, например буква, цифра или знак препинания. Поэтому размер текста можно оценивать по количеству символов.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крупных объёмов используют килобайты, мегабайты, гигабайты и терабайты. В школьной информатике часто применяют соотношения 1 КБ = 1024 байта, 1 МБ = 1024 КБ, 1 ГБ = 1024 МБ.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данных по степеням двойки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увеличивает объём в 1024 раза, поэтому график выглядит «ступеньками» и быстро уходит вверх.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рост объясняет, почему даже небольшой носитель вмещает много файлов, а большие медиатекы требуют гигабайты и терабайты.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Соотношения: 1 КБ = 1024 байта; 1 МБ = 1 048 576 байта; 1 ГБ = 1 073 741 824 байта; 1 ТБ = 1 099 511 627 776 байт.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записывается в двоичном виде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разрядов: почему 13 превращается в 1101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Десятичное число 13 в двоичной системе записывается как 1101. Это связано с весами разрядов 1, 2, 4 и 8: 13 = 8 + 4 + 1. Так видно, какие «части» числа набраны.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разные системы счисления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обычно используют три формата записи: десятичную (как привычно человеку), двоичную (как работает компьютер) и дополнительные удобные варианты — восьмеричную или шестнадцатеричную. Их применяют, когда двоичных цифр слишком много.
</a:t>
            </a:r>
            <a:endParaRPr lang="en-US" sz="9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числа из десятичной системы в двоичную
</a:t>
            </a:r>
            <a:endParaRPr lang="en-US" sz="267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последовательном делении на 2 с фиксацией остатков.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012" y="2958918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00" y="2928768"/>
            <a:ext cx="442575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компьютеру удобно использовать 0 и 1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устойчивых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схемы надёжно различают два режима: сигнал есть или сигнала нет, высокий уровень или низкий. Поэтому ошибки возникают реже, даже если есть помехи.
</a:t>
            </a:r>
            <a:endParaRPr lang="en-US" sz="964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обработка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состояниями и хранение информации становятся понятными и повторяемыми. Компьютер проще контролирует, что именно записано и что нужно прочитать дальше.
</a:t>
            </a:r>
            <a:endParaRPr lang="en-US" sz="91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двоичных сигналах строятся операции И, ИЛИ и НЕ. Из них процессор собирает вычисления и простые решения, например «если условие верно — делай так».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22751"/>
            <a:ext cx="3563700" cy="1697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измерения памяти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объём памяти измеряется через степени двойки: при переходе к следующей единице значение увеличивается в 1024 раза.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переходов помогает оценивать, сколько данных «помещается» на носителе и почему медиаконтент быстро растёт по объёму.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даны в школьной информатике: 1 КБ = 1024 байта, 1 МБ = 1024 КБ, 1 ГБ = 1024 МБ, 1 ТБ = 1024 ГБ.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текста в компьютере
</a:t>
            </a:r>
            <a:endParaRPr lang="en-US" sz="271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становится числом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экране хранится как последовательность числовых кодов. Компьютер сначала выбирает код для каждого символа, затем записывает этот код в двоичном виде. Поэтому один и тот же текст можно передавать и сохранять одинаково на разных устройствах.
</a:t>
            </a:r>
            <a:endParaRPr lang="en-US" sz="84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ASCII: базовый набор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ASCII для базового набора используют 7 бит, что даёт 128 возможных символов. Этого достаточно для латиницы, цифр и многих знаков. Но для всех языков мира одного набора кодов мало — нужен более широкий стандарт.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Unicode: один код для многих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расширяет систему так, что поддерживаются символы разных языков, математические знаки и специальные символы. Поэтому одна и та же буква может получить код, а затем — двоичную запись, независимо от того, латиница это или кириллица.
</a:t>
            </a:r>
            <a:endParaRPr lang="en-US" sz="79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текста, фото, звука и видео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чаще всего больше всего, потому что в нём много кадров и каждый кадр несёт картинку, а рядом ещё хранится звук.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файлов занимают разный объём из‑за количества «закодированных элементов»: символов, пикселей, измерений звука и кадров.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из описания: текст — от нескольких КБ до сотен КБ; фото — 1–10 МБ; песня — около 3–10 МБ; короткое видео — десятки/сотни МБ; фильм — гигабайты.
</a:t>
            </a:r>
            <a:endParaRPr lang="en-US" sz="6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изображение хранится в памяти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 экране состоит из пикселей — маленьких точек. Каждый пиксель соответствует одному набору битов, который хранит код цвета. Поэтому картинка — это не «рисунок», а набор чисел.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определяется количеством пикселей по ширине и высоте. Чем их больше, тем точнее передаются детали: контуры становятся резче, мелкие объекты различимее. При росте пикселей увеличивается и объём данных.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количества пикселей, важны и доступные цвета. Если используется больше оттенков, каждому пикселю нужно больше бит для точного кодирования. Поэтому при «богатой палитре» файл становится тяжелее.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 камеры обычно занимают больше места, чем простые значки: они содержат миллионы пикселей и много оттенков. В итоге изображение кодируется детально, и на хранение требуется больше байтов.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сохраняет и восстанавливает изображение
</a:t>
            </a:r>
            <a:endParaRPr lang="en-US" sz="235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преобразует картинку в набор кодов цветов, который хранится в памяти, а затем обратно собирается на экране. Чем больше пикселей и цветов, тем больше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видео как последовательности битов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Дискретизация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измеряют через равные промежутки времени: получается ряд значений громкости. Каждое значение превращается в число и записывается как последовательность битов.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Кодирование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увеличить частоту дискретизации и глубину кодирования, измерения становятся точнее. Но тогда на каждую секунду требуется больше бит, и файл растёт в объёме.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Кадры видеопотока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состоит из множества кадров, сменяющихся с частотой, например 24, 30 или 60 раз в секунду. Каждый кадр кодируется так же, как изображение, пиксель за пикселем.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Итоговый объём файла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видео хранит много кадров и обычно ещё звуковую дорожку, оно почти всегда больше, чем текст, фото или аудио. Размер зависит от настроек кодирования.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507380"/>
            <a:ext cx="3408600" cy="18195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типы файлов занимают разный объём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файла определяется тем, сколько элементов нужно закодировать: символов для текста, пикселей для изображений, измерений для звука и кадров для видео. Поэтому размеры так различаются на практике.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становится больше, когда требуется закодировать больше элементов: больше пикселей, больше временных измерений или больше кадров, а также при менее эффективном сжатии.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кодирования данных (пиксели, измерения, кадры).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компьютере хранятся биты и байты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хранит данные временно и быстро: процессор обращается к ней, чтобы читать и записывать результаты вычислений. Когда программа заканчивается, содержимое ОЗУ может исчезнуть.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Накопители SSD или HDD сохраняют файлы надолго. Файл — упорядоченная последовательность байтов, а папки помогают организовать много файлов. На практике процессор постоянно «обменивается» данными с памятью и накопителем.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растёт размер файлов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мультимедиа увеличивает объём не «в раз» по одному параметру, а сразу по нескольким: больше пикселей, больше измерений во времени и больше информации на секунду.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данных нужно закодировать для каждой секунды и для каждого кадра, тем быстрее растёт размер. Поэтому видео чаще всего оказывается самым тяжёлым типом файла.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ориентиры из школьной практики и типичного сжатия; точные значения зависят от формата и настроек.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хранении данных и защита информации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копии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файл повреждён, резервная копия даёт возможность восстановить прежнюю версию. Копирование особенно важно для фотографий, школьных проектов и сообщений, которые нельзя потерять.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сумма вычисляется по содержимому файла и помогает проверить целостность. При ошибке она не совпадает, и система понимает, что данные могли исказиться при записи или передаче.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где возникают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Биты могут искажаться из-за сбоев в памяти, повреждения носителя, помех при передаче или внезапного отключения питания. Такие ситуации нарушают «правильные» нули и единицы.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и исправление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обнаружения и исправления ошибок помогают распознать проблему и иногда восстановить данные. Это снижает риск потерять информацию и повышает надёжность хранения и передачи.
</a:t>
            </a:r>
            <a:endParaRPr lang="en-US" sz="9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 ввода до отображения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проходит цепочку: входные сигналы превращаются в биты, которые хранятся и обрабатываются, затем выводятся устройствами. На каждом шаге меняется представление, но остаются биты.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Двоичный код в повседневной цифровой среде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QR-коды, номера телефонов, файлы на флешке и сообщения в мессенджерах передаются и хранятся одинаково по смыслу: всё сводится к битам и байтам. Устройствам важно лишь уметь кодировать и читать 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 облаке и игры на смартфоне тоже опираются на те же базовые правила. Поэтому одна и та же информация может открываться на разных устройствах, если они используют согласованные форматы.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 лежит в основе работы интернета, компьютерных сетей и большинства электронных устройств. В каждом «переходе» по цепочке данные остаются последовательностью 0 и 1, меняется лишь способ обработки.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почему двоичная система важна для информатики
</a:t>
            </a:r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хранит и обрабатывает любые данные как последовательности 0 и 1. Биты складываются в байты, байты — в файлы, а файлы превращаются в тексты, изображения, звук и видео, делая цифровые устройства понятными и управляемыми.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2026-05-14T11:55:27Z</dcterms:created>
  <dcterms:modified xsi:type="dcterms:W3CDTF">2026-05-14T11:55:27Z</dcterms:modified>
</cp:coreProperties>
</file>