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Scotland: страна для урока английского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 открывает английский через яркие образы, простые слова и живые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Scotland: где она находится и почему это интересно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лежит на севере Великобритании и входит в состав Соединённого Королевства. Здесь говорят по-английски, а также сохраняют гэльский язык. Для урока полезны слова north, capital, island, sea и mountain.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words: Scotland and geography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 — это country на севере острова Великобритания. Такое расположение помогает быстро закрепить базовые слова geography, island и sea на понятных примерах.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Highlands, lochs и длинным побережьем. Эти объекты удобно описывать простыми прилагательными: big, high, beautiful, green, чтобы связать лексику с пейзажем.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 Nevis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гора Шотландии — Ben Nevis. Её высота 1345 м. Это хороший факт для тренировки слов mountain, high и highest без лишних сложностей.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Шотландии помогает запомнить слова river, lake, mountain и sea. На уроке легко сравнивать разные места и описывать их короткими английскими фразами.
</a:t>
            </a:r>
            <a:endParaRPr lang="en-US" sz="1071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раздела ученикам проще говорить: Scotland is a beautiful country. It has mountains, lakes and sea. Такие предложения подходят для начального уровня.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Edinburgh: capital city of Scotland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 — capital city of Scotland и один из самых известных городов Великобритании. Короткая фраза Edinburgh is the capital of Scotland помогает быстро запомнить главное.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города — Edinburgh Castle, Royal Mile и Old Town. Они показывают, как история и городская жизнь соединяются в одном месте.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Castle Rock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расположен на вулканической скале Castle Rock. Это делает его не только красивым, но и легко узнаваемым на фото, картах и в учебных материалах.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Шотландии и их 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города по одной схеме и быстро запомнить ключевые особенности каждого из них.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 выделяется как столица и туристический центр, а остальные города показывают разные стороны страны: культуру, море и науку.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крупным городам Шотландии на основе общеизвестных характеристик городов.
</a:t>
            </a:r>
            <a:endParaRPr lang="en-US" sz="7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short history of Scotland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территории Шотландии жили кельтские племена, пикты и гэльские народы. Именно они заложили первые культурные особенности страны.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шотландцы защищали свою независимость. Этот период связан с battles, kings, castles и важными страницами национальной истории.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1707 году Шотландия объединилась с Англией. После этого возникло новое государственное объединение — Великобритания.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история Шотландии заметна в замках, легендах и королевских традициях. Она помогает понять, почему страна сохраняет собственное лицо.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Scotland keeps its identity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история сформировала современный облик Шотландии.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Clans, tartan and kilt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clans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Кланы были большими родовыми группами, которые объединяли семьи, земли и общие традиции. Это важная часть истории и identity Шотландии.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Tartan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Tartan — это клетчатый pattern ткани, связанный с определёнными кланами. Его легко узнать по ярким полосам и сочетаниям цветов.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Kilt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Kilt — традиционная шотландская одежда для мужчин. Она часто появляется на праздниках, парадах и в культурных выступлениях.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раздела полезны слова family, cloth, costume и tradition. Они помогают описать национальную одежду простыми английскими фразами.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important in the economy of Scotland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известна не только природой и замками: её экономика опирается на услуги, производство напитков, энергию и морские ресурсы.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whisky заметны сильнее всего, но вместе с ними важны energy, fishing и farming, которые поддерживают занятость и доходы.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ключевым отраслям, составленная по общеизвестным направлениям экономики Шотландии; без точных процентных данных.
</a:t>
            </a:r>
            <a:endParaRPr lang="en-US" sz="4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Scottish food and drink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Haggis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Haggis — известное традиционное блюдо Шотландии. Его часто подают как часть национального ужина и связывают с местными праздниками и культурой.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Porridge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Porridge — простая и популярная каша, которую едят на breakfast. Это хороший пример повседневной еды, которую легко описать на английском.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Salmon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Salmon широко используют в шотландской кухне, потому что страна богата морем и реками. Это полезное слово для темы food and nature.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Shortbread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Shortbread — сладкое печенье, которое часто подают к чаю. Оно хорошо показывает, как в одной теме соединяются слова sweet, traditional и biscuit.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природа Шотландии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и их 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шотландских Highlands можно увидеть оленей, которые свободно пасутся на открытых склонах, и золотых орлов, парящих над горами. Эти места выглядят дикими и просторными, поэтому подходят для слов animal, bird, nature и wild.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острова и морской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Шотландии встречаются тюлени и выдры, а на островах — множество птиц, включая тупиков. Такие пейзажи легко узнать по воде, скалам и ветру. На уроке они помогают запомнить слова sea, island и coast.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the weather like in Scotland?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Шотландии меняется по сезонам, но остаётся прохладным даже летом. На западное побережье чаще приходят влажные воздушные массы с Атлантики.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больше в холодные и переходные сезоны, а лето остаётся умеренным. Это хорошо показывает мягкий и переменчивый характер погоды.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особенностей Шотландии; сезонная шкала носит качественный характер.
</a:t>
            </a:r>
            <a:endParaRPr lang="en-US" sz="6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языка и культуры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звучит английский язык, шотландский английский и гэльский. Это делает страну интересной для урока: ученики видят, как один регион может сохранять несколько языковых традиций.
</a:t>
            </a:r>
            <a:endParaRPr lang="en-US" sz="1063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волынка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Шотландскую культуру трудно представить без музыки и волынки. Эти звуки часто звучат на праздниках, парадах и семейных торжествах, поэтому легко связываются со словами music и bagpipe.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песни занимают важное место в шотландской традиции. Через короткие тексты и ритм ученикам проще запомнить новые слова, а также почувствовать связь между language и song.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помогают людям собираться вместе на праздниках и фестивалях. Они показывают, что культура — это не только книги и музыка, но и общение, движение и живая традиция.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Шотландии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английское слово, его значение и знакомый факт о стране.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объединяют природу, историю и музыку. Их легко запомнить через короткие английские слова и простые ассоциации.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национальные символы Шотландии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замки Шотландии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на скалах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Шотландские castles часто стоят на холмах, у моря или на старых вулканических скалах. Edinburgh Castle и Stirling Castle выглядят особенно впечатляюще, потому что напоминают о королях, битвах и долгой истории страны.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Лох-Несс и Нэсси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Loch Ness известен не только своей природой, но и легендой о Nessie, the Loch Ness Monster. Из-за этой истории озеро стало одним из самых узнаваемых мест Шотландии и часто появляется в детских книгах и проектах.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visit Scotland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Путешественников привлекают не только замки, но и прогулки по побережью, поездки на острова и городские фестивали.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мотивами остаются история и природа. Остальные причины дополняют поездку и делают её более разнообразной.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типичных туристических интересов в Шотландии; доли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повседневная жизнь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очень популярен в городах и школах. Он помогает детям учиться работать в команде, соблюдать правила и поддерживать друг друга на поле во время игры.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тоже занимает важное место в спортивной жизни страны. Этот вид спорта требует силы, выносливости и уважения к сопернику, поэтому хорошо подходит для обсуждения слова team.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 и St Andrews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 часто связывают с St Andrews, который называют одним из самых известных мест в истории этого спорта. Здесь удобно показать, как спорт может стать частью национальной традиции.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спорт — это не только соревнования, но и прогулки, тренировки и игры с друзьями. Он делает повседневную жизнь активной и помогает чувствовать себя частью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Шотландии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для знакомства со страной через город, природу, еду и 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03697"/>
            <a:ext cx="451200" cy="401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34788"/>
            <a:ext cx="451200" cy="360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Шотландия сегодня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колледжи помогают детям и подросткам учиться, развивать интересы и готовиться к будущему. Образование остаётся одной из главных тем современной жизни страны.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уделяет большое внимание природе, чистой воде и охране редких мест. Слово green здесь связано не только с цветом, но и с ответственным отношением к окружающему миру.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разные профессии: от туризма и транспорта до технологий и услуг. Это помогает показать, как modern country соединяет традиции и новые возможности для людей.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регионы Шотландии связаны дорогами, автобусами, поездами и паромами. Транспорт важен для жизни жителей и для поездок туристов по стране.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города, музеи и фестивали делают Шотландию привлекательной для гостей. Здесь хорошо видно, как history, school, city и future существуют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Шотландия: страна с ярким характером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объединяет природу, историю и живые традиции, поэтому легко запоминается на уроке английского языка. Её слова, символы и легенды помогают учиться интересно и говорить просто, но содержательно.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2026-05-30T13:49:21Z</dcterms:created>
  <dcterms:modified xsi:type="dcterms:W3CDTF">2026-05-30T13:49:21Z</dcterms:modified>
</cp:coreProperties>
</file>