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определение уточняет смысл и помогает анализировать предложение.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что это и зачем оно нужно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как часть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относится к второстепенным членам и зависит от слова, называющего предмет. Оно уточняет признак: цвет, размер, форму, принадлежность, материал или порядок, делая речь точнее и выразительнее.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отвечает на вопросы какой? какая? какое? какие? и помогает увидеть признак предмета, а не сам предмет. Вопрос зависит от формы главного слова и смысла признака.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определение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называть внешний вид, размер, цвет или форму: высокий дом, синий портфель, круглый стол. Такие примеры показывают, как определение уточняет конкретный образ.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определение передаёт принадлежность, порядок или качество: мамина книга, второй ряд, трудная задача. В этих случаях оно делает сообщение точным и понятным без 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определение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способы выражения определения в школьных примерах.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выражается разными частями речи, если слово называет признак предмета, а не действие само по себе.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связано с главным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определение изменяется вместе с существительным по роду, числу и падежу. Поэтому формы слов совпадают: высокий дом, в высоком доме, высокие дома.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определение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встречаются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такое определение выражено прилагательным, причастием или порядковым числительным. Оно обычно стоит рядом с существительным и легко узнаётся по согласованию.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Несогласованное определение не изменяется вместе с существительным, но связано с ним по смыслу. Оно уточняет предмет через его принадлежность, место, материал, цель или состояние.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Несогласованное определение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часто выражается существительным в косвенном падеже, инфинитивом или устойчивым сочетанием: дом у реки, желание учиться, пальто беж. Форма зависимого слова остаётся постоянной.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особенно полезен в описаниях и учебных текстах. Он помогает назвать признак точно, даже если слово не согласуется с главным по грамматическим признакам.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определение в 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разбора слова и его связи с главным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всего выражаются определения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условное распределение способов выражения в учебных примерах по русскому языку.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прилагательные и причастия: именно они чаще всего помогают быстро и точно описывать предмет.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русскому языку,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 нередко идут причастные обороты и несогласованные определения: мальчик, читающий книгу; дом у дороги; книга с яркой обложкой. Они добавляют подробность после основного слова.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определение стоит в предложении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 чаще стоят прилагательные и порядковые числительные: зимний день, третий урок, новая тетрадь. Такая позиция делает признак заметным сразу при чтении.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влияет на интонацию и смысловой акцент, но не меняет роли определения. Важно смотреть, какое слово оно уточняет и каким способом связано с ним.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38812"/>
            <a:ext cx="673200" cy="59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50" y="4003662"/>
            <a:ext cx="257400" cy="6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причастный оборот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включает причастие и зависимые слова, поэтому описывает предмет подробнее. Он отвечает на вопрос к существительному и расширяет его признак.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способ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грамматике причастный оборот рассматривается как разновидность определения. Он помогает сделать предложение точнее и избежать слишком общих формулировок.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письменной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стоит после определяемого слова, его обычно выделяют запятыми. Это важно для правильного чтения и понимания границ конструкции.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определение от дополнения и обстоятельства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второстепенных члена похожи по форме, но различаются по вопросу и смыслу: определение называет признак предмета, дополнение — объект действия, обстоятельство — условия действия.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вопрос от главного слова: он сразу показывает, о признаке, предмете действия или его условиях идёт речь.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синтаксис русского языка; материал для 8 класса
</a:t>
            </a:r>
            <a:endParaRPr lang="en-US" sz="7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определения делают текст точнее и ярче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несколько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определения предмет остаётся общим и почти безликим. Стоит добавить один признак, и перед глазами сразу возникает конкретная картина: не просто мяч, а красный мяч; не просто дом, а старый деревянный дом.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учебном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объяснениях определения помогают не путать похожие понятия и явления. Высокий дуб, внимательный ученик, глубокое озеро — такие сочетания делают сообщение ясным и позволяют увидеть нужный признак без лишних слов.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художественной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определения создают атмосферу и помогают представить сцену. Тихий осенний вечер, высокий покрытый инеем мост, интересная статья — каждое словосочетание не только называет предмет, но и задаёт его образ.
</a:t>
            </a:r>
            <a:endParaRPr lang="en-US" sz="10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определения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 по-разному уточняют предмет: одни помогают увидеть его, другие — понять принадлежность или порядок.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определения называют цвет и качество. Реже они указывают порядок и возраст, но все признаки делают описание точнее.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анализа синтаксиса; без статистического подсчёта по корпусу
</a:t>
            </a:r>
            <a:endParaRPr lang="en-US" sz="7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несколько равноправных признаков одного предмета. Их можно перечислить без изменения смысла: маленький, аккуратный, тёплый дом.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сочетания с несколькими признаками являются однородными. В сочетании большой каменный дом признаки не перечисляются, а уточняют предмет по-разному.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такими определениями обычно можно вставить союз и. Если признаки звучат как однородный ряд, в письме ставят запятые: маленький, аккуратный, тёплый дом.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проверить смысл связи между словами: если признаки равноправны, они однородные; если один признак уточняет другой, это неоднородное сочетание.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определения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анализе предложения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неверный вопрос. Если к слову вечерний в сочетании вечерняя прогулка задать вопрос как? или где?, легко перепутать определение с другим членом предложения.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нахождении определения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трудность — несогласованные определения. Они не меняются вместе с существительным, но всё равно называют его признак, поэтому требуют внимания к смыслу, а не только к форме.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возникает, когда зависимое слово стоит далеко от главного. В длинных предложениях особенно важно сначала найти слово, к которому оно относится, а уже потом определять его роль.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связана с устойчивыми сочетаниями и причастными оборотами. Если не заметить границы конструкции, можно неправильно определить член предложения и пропустить запятые.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просто в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беседе определения чаще всего короткие и понятные. Мой друг, новая книга, свежий хлеб — такие сочетания быстро передают нужный признак и не перегружают речь. Они звучат естественно и легко воспринимаются на слух.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Развёрнуто и образно в книге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книжной и художественной речи определения становятся подробнее и выразительнее. Высокий, покрытый инеем мост или тихий осенний вечер помогают читателю представить картину точнее и почувствовать настроение текста. Такая речь звучит более образно и насыщенно.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определения звучат в разных стилях речи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смысл, когда добавляются определения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слово сужает значение и помогает увидеть предмет точнее.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идёт вверх, потому что описание становится всё конкретнее: от общего названия к почти готовому образу.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объяснения роли определения в предложении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97397"/>
            <a:ext cx="3287100" cy="15662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определений в разных учебных темах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встречаются не только на уроках русского языка. Они помогают точно называть признаки объектов и явлений в разных школьных предметах.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— универсальный инструмент точного описания: оно нужно для объяснений, описаний и наблюдений в любом предмете.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школьного курса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помогает назвать признак предмета, сделать речь точнее и понять структуру предложения. Умение находить его, различать виды и не путать с другими членами особенно важно для грамотного синтаксического разбора.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2026-05-21T14:40:46Z</dcterms:created>
  <dcterms:modified xsi:type="dcterms:W3CDTF">2026-05-21T14:40:46Z</dcterms:modified>
</cp:coreProperties>
</file>