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sin x: свойства и график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синус как базовую тригонометрическую функцию.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синус важен в алгебре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связывает алгебру, геометрию и реальные процессы: от углов на плоскости до колебаний. Его график помогает увидеть, как формула превращается в наглядное поведение функции.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 y = sin x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значения x синус определяют как ординату точки на единичной окружности, соответствующей углу x. Поэтому каждой точке аргумента отвечает единственное значение функции.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аргумент чаще всего задают в радианах. Такая запись удобна для описания периодов, опорных точек и последующего построения графика синуса.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запись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точка на окружности перемещается без скачков, график y = sin x также является непрерывным на всей числовой прямой и не имеет разрывов.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графика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7844"/>
            <a:ext cx="4417500" cy="2189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функции y = sin x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собирает ключевые характеристики синуса и помогает быстро связать определение функции с её графиком.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таблицы видно, что синус определён для всех действительных x, ограничен по значениям и повторяется через 2π.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и начал анализа 10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синуса на опорных точках одного периода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фиксируют форму синусоиды и позволяют восстановить плавную кривую без вычисления множества промежуточных значений.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значений показывает подъём до максимума, переход через ноль, спад до минимума и возврат к исходному уровню.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тригонометрии; опорные значения на отрезке [0; 2π]
</a:t>
            </a:r>
            <a:endParaRPr lang="en-US" sz="10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функции синуса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sin(x + 2π) = sin x означает, что после сдвига по оси x на 2π график полностью совпадает с исходным. Это и есть период функции.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цикл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участок длиной 2π содержит полный набор характерных точек: нули, максимум, минимум и промежуточные значения. Затем тот же рисунок повторяется снова и снова без изменения формы.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фрагментов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делает синус удобной моделью для явлений, где состояние регулярно возвращается к прежнему виду: колебаний, волн и вращательного движения.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процессами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 синуса показывает высоту волны, а область значений ограничена интервалом от −1 до 1 при любом x.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амплитуда функции y = sin x и одновременно наибольшее по модулю значение её графика.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и начал анализа 10 класса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Нечетность и симметрия графика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синуса значения в симметричных точках имеют противоположные знаки, поэтому достаточно построить часть графика и отразить её относительно начала координат.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Нечётность позволяет быстро проверять построение: если точка есть при x, то точка с противоположным значением должна быть при −x.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sin(−x) = −sin x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и пересечение оси Ox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синуса задаются формулой x = πk, где k — целое число. Это означает, что график регулярно пересекает ось Ox через равные промежутки.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нулей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[0; 2π] пересечения с осью Ox наблюдаются в точках 0, π и 2π. Эти точки удобно отмечать на координатной сетке как опорные.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период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нулей помогает не только читать график, но и сразу решать простое уравнение sin x = 0, не прибегая к дополнительным построениям.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уравнений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y = sin x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построения синусоиды по опорным точкам и периодичности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возрастания и убывания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от −π/2 до π/2, а затем на каждом таком же участке, сдвинутом на 2πk, значения sin x увеличиваются. График поднимается от −1 к 1 без разрывов.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синус растёт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точки максимума функция начинает уменьшаться на промежутках [π/2 + 2πk, 3π/2 + 2πk]. Здесь кривая плавно спускается от 1 до −1, сохраняя ту же форму.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синус убывает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значения равны 1 и достигаются в точках x = π/2 + 2πk. Минимальные значения равны −1 и достигаются в точках x = 3π/2 + 2πk.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экстремума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промежутки возрастания, убывания и точки экстремума повторяются через 2π. Поэтому достаточно изучить поведение синуса на одном периоде, чтобы понять весь график.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интервалов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функции на различных промежутках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sin x меняется на основных промежутках одного периода и как это связано с нулями функции.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функции удобно определять по положению точки относительно ближайших нулей: между 0 и π синус положителен, между π и 2π — отрицателен.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и начал анализа, 10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Максимумы, минимумы и нули на одном периоде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показывают, как синус проходит полный цикл: подъём, вершина, пересечение оси, впадина и возврат к нулю.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[0, 2π] ясно видны все ключевые элементы синусоиды: нули, максимум и минимум. Это помогает быстро восстанавливать форму графика.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функции y = sin x на одном периоде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3337906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и радианы в записи аргумента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радианы уменьшают количество лишних преобразований. Значения π/2, π, 3π/2 и 2π сразу указывают на опорные точки графика без перевода в градусы.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углы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точки синуса удобно запоминать сразу в двух системах: 0° и 0, 90° и π/2, 180° и π. Это облегчает переход между геометрическим и алгебраическим описанием.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систем измерения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и радианы описывают один и тот же угол, но по-разному. Понимание этой связи помогает без ошибок читать график, находить нули и сравнивать соседние периоды.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радианы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мера напрямую связана с длиной дуги единичной окружности. Поэтому формулы периодичности, симметрии и преобразований графика в радианах записываются короче и естественнее.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процессов, которые описываются синусом
</a:t>
            </a:r>
            <a:endParaRPr lang="en-US" sz="2508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 и колебания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маятник отклоняется от равновесия, его движение происходит плавно и повторяется во времени. Именно поэтому синусоидальная форма хорошо подходит для описания угла отклонения и скорости изменения положения. Такой пример помогает увидеть связь между графиком и реальным движением.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электрический ток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 и переменный электрический ток тоже изменяются регулярно, переходя через максимумы и минимумы. На осциллограмме эти процессы часто выглядят как волны, близкие к синусоиде. Это показывает, что синус служит универсальной моделью колебаний.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 течение суток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за день обычно не скачет резко, а происходит постепенно: ночью значение ниже, днём выше, затем снова снижается. Если колебания повторяются изо дня в день, их удобно описывать синусом как плавной периодической функцией.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y = sin x и y = cos x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две близкие тригонометрические функции отличаются по стартовой точке и расположению ключевых значений.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синуса и косинуса имеют одинаковый период, но смещены друг относительно друга на π/2. Это подтверждает их тесное родство и различие в начальной точке.
</a:t>
            </a:r>
            <a:endParaRPr lang="en-US" sz="1434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и начал анализа, 10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определять свойства синуса по графику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графика функции y = sin x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графика: влияние коэффициентов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опорных точках показывает, как меняется высота и частота колебаний при разных коэффициентах.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перед синусом изменяет амплитуду, а коэффициент при аргументе — период. Это позволяет управлять формой графика без изменения его общей природы.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функции y = sin x в школьном курсе алгебры
</a:t>
            </a:r>
            <a:endParaRPr lang="en-US" sz="11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функции y = sin x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амплитуду и период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 показывает высоту колебания, а период — длину полного повторения. Если смешать эти понятия, легко неверно описать график и ошибиться в задачах на преобразование.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sin и cos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имеют одинаковую форму, но разные стартовые точки. Если не учитывать сдвиг на π/2, можно неправильно определить максимум, ноль или симметрию.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радианах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π/2, π и 3π/2 часто читают как обычные числа или заменяют их градусами без проверки. Из-за этого опорные значения на графике оказываются расставлены неверно.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знаки на промежутках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функции нужно определять относительно нулей, а не по внешнему виду волны. Особенно часто ошибки возникают на интервалах между π и 2π, где синус отрицателен.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Синус: от формулы к графику и обратно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sin x соединяет алгебру, геометрию и реальные колебания. Зная её период, амплитуду, нули и симметрию, можно уверенно читать график и решать задачи.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2026-05-30T05:06:04Z</dcterms:created>
  <dcterms:modified xsi:type="dcterms:W3CDTF">2026-05-30T05:06:04Z</dcterms:modified>
</cp:coreProperties>
</file>