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3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при Елизавете Петровне и Семилетняя война
</a:t>
            </a:r>
            <a:pPr algn="l" indent="0" marL="0">
              <a:lnSpc>
                <a:spcPct val="100000"/>
              </a:lnSpc>
              <a:buNone/>
            </a:pPr>
            <a:r>
              <a:rPr lang="en-US" sz="1689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1741–1761 годы: активная внешняя политика, борьба с Пруссией и участие в войне 1756–1763.
</a:t>
            </a:r>
            <a:endParaRPr lang="en-US" sz="3003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Северной войны Россия усилилась на Балтике и стала заметной державой. В середине XVIII века соперничали Пруссия, Австрия и Великобритания; Франция влияла своими интересами. Борьба шла за территории, торговлю, порты и союзников.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середины XVIII века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выход к Балтийскому морю и защитить территории, полученные в начале XVIII века. Это помогало торговле и давало России опору в Европе через удобные морские маршруты.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допустить чрезмерного усиления Пруссии — быстро растущего военного государства. Такая цель требовала сдерживать Фридриха II и предупреждать угрозы своим западным землям.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Укреплять влияние в Польше и обеспечивать безопасность западных границ. Дипломатия России помогала удерживать баланс сил и не давать противникам менять ситуацию в её пользу.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Внешнеполитические цели России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Дипломатический лидер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Петрович Бестужев-Рюмин руководил внешней политикой России в 1744–1758 годах. Он поддерживал союз с Австрией и Англией, потому что считал их важными противовесами для Пруссии.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Антипрусский курс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курс часто называли антипрусским: он был направлен на сдерживание короля Фридриха II. Логика была простой — не дать Пруссии усилиться и диктовать условия в Европе.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Канцлер Алексей Бестужев-Рюмин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политика России перед Семилетней войной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решений: рост угрозы → поиск партнёров → участие в коалиции.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стало общеевропейским: решения в одной стране отражались на войне в других регионах. Схема показывает, как коалиции различались по составу.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государства меняли выгоды, менялись и союзники. Поэтому конфликт охватил Европу шире, чем первоначальные споры вокруг территорий.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по ходу союзов в 1750-е годы; точные «веса» в виде чисел отсутствуют, отражён состав блоков.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союзы перед войной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1756 год —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Семилетняя война началась в 1756 году. Фридрих II первым напал на Саксонию, стараясь опередить противников и быстрее изменить ход событий.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вступает в коалицию
</a:t>
            </a:r>
            <a:pPr algn="r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присоединилась к войне как союзница Австрии и Франции. Для правительства важно было ослабить Пруссию и защитить российские интересы в Европе.
</a:t>
            </a:r>
            <a:endParaRPr lang="en-US" sz="1370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цель на старте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старте война воспринималась как борьба за влияние и безопасность. Ослабление Пруссии должно было снизить риск новых угроз для западных рубежей России.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Семилетней войны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340564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Выберите, как менялись результаты для Пруссии: от первых успехов до тяжёлых боёв и перелома в 1759 году.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рост влияния русских операций: первые крупные успехи сменялись тяжёлыми боями, а затем наступил заметный перелом.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о ключевых событиях Семилетней войны (1756–1763).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сражения русской армии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1757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1757 году русская армия добилась первого крупного успеха в этой войне.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 ходе Семилетней войны и кампании 1757 года.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при Гросс-Егерсдорфе стала важным подтверждением боеспособности: войска С. Ф. Апраксина нанесли поражение пруссакам, хотя наступление дальше было остановлено.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511" y="1631169"/>
            <a:ext cx="324602" cy="2596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293" y="3304813"/>
            <a:ext cx="282669" cy="32305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Снабжение на дальних расстояниях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велись далеко от российских границ, поэтому снабжение было сложным и дорогим. Армии требовались регулярные поставки, а пути доставки занимали время и увеличивали расходы.
</a:t>
            </a:r>
            <a:endParaRPr lang="en-US" sz="131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 нехватка продовольствия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 сталкивались с нехваткой продовольствия и вспышками болезней. Это снижало боеспособность: даже после побед требовалось время на восстановление сил и лечения раненых.
</a:t>
            </a:r>
            <a:endParaRPr lang="en-US" sz="1319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тяжёлые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погодные условия мешали движению и влияли на здоровье людей. Мокрая форма, холод и усталость повышали риск заболеваний и делали ежедневную службу особенно трудной.
</a:t>
            </a:r>
            <a:endParaRPr lang="en-US" sz="1319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расходы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требовала больших затрат: нужны были деньги, люди и хорошая организация тыла. Чем дольше шли боевые действия, тем заметнее становилось напряжение для экономики страны.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и потери войны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августа 1759 года русско-австрийские войска разбили армию Фридриха II при Кунерсдорфе. Пруссия оказалась на грани полного поражения, а сам король лишился значительной части войск.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под Кунерсдорфом стала одной из самых известных в XVIII веке. Она укрепила позиции России в Европе и показала, что российская армия способна добиваться крупных результатов против сильного противника.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Кунерсдорф: перелом в войне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операций в 1757–1761 годах показывает, что после тяжёлого 1758 года силы снова возросли и войска перешли к более результативным действиям.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нарастание эффективности: решающий успех при Кунерсдорфе поддержал наступательный темп 1760–1761 годов, усилив давление на Пруссию.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значения по этапам кампании 1757–1761 гг. (качественная шкала по ключевым событиям).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успехов русской армии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1760 году русские войска вошли в Берлин. Для военной картины это было важным шагом, но прежде всего событие получило сильный политический резонанс.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одного из самых мощных государств Европы стала уязвимой, и это подрывало уверенность Пруссии. Тем самым Россия заявила о реальном влиянии на ход крупных европейских войн.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государства стали воспринимать российскую помощь и наступательные действия не как эпизод, а как фактор, который способен менять решения союзников и противников.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Взятие Берлина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5807" y="2755985"/>
            <a:ext cx="2152388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оценка итогов кампаний 1757–1761 гг. по описанию событий в ходе Семилетней войны.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военных действий к 1761 году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усилила авторитет и накопила военный опыт; Пруссия истощилась и понесла большие потери. Австрия пыталась вернуть утраченное, а Франция и Великобритания меняли баланс сил между собой.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1761 году война сместила баланс: Россия усилила позиции и опыт, а Пруссия оказалась в тяжёлой ситуации, тогда как у Британии появились дополнительные преимущества.
</a:t>
            </a:r>
            <a:endParaRPr lang="en-US" sz="117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разные годы Семилетней войны союзниками России были Австрия и Франция, а главным противником оставалась Пруссия. Военный союз складывался ради общей цели — ослабить Пруссию.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Пруссию поддерживала Великобритания: ей было важно укрепить своё влияние в Европе и дополнительно защитить интересы в колониях. Поэтому помощь прусскому лагерю имела и «заморский» смысл.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понимать, что европейские союзы не держались на дружбе. Государства выбирали партнёров по расчёту, сопоставляя выгоды, угрозы и то, какие территории могут перейти к ним.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Отсюда война стала не только столкновением армий, но и соревнованием дипломатии. Россия вынуждена была координировать действия с союзниками, чтобы удерживать давление на противника.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Союзники и противники России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война закончилась иначе, чем ожидали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поворот в России после смены монарха в 1761–1762 годах и его влияние на дальнейшие решения по войне.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55946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1762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III прекратил войну и вернул Пруссии все завоёванные земли. Это решение стало резким разворотом после заметных военных успехов России в предшествующие годы.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88574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Фридриха II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Фридрих II назвал происходящее «чудом Бранденбургского дома», потому что Пруссия избежала почти полного разгрома.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651008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Последствие для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России такой исход оказался неожиданным: политическое решение новой власти резко изменило стратегическую картину войны и её дальнейшие результаты.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III и «чудо Бранденбургского дома»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сопровождались серьёзными затратами: государству приходилось вести дальние походы, поддерживать армию и выдерживать усталость войск.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 сложный баланс: выгоды были реальными (опыт и престиж), но достигнуты дорогой ценой, что усложняло итоговую оценку.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качественных факторов из описания войны (потери/расходы и выгоды) без конкретных численных значений.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 выгоды войны для России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Елизавете Петровне Россия окончательно закрепилась в числе ведущих европейских держав. Успехи русской армии сделали престиж страны заметнее для соседей и союзников.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войны помог накопить знания о ведении операций и взаимодействии с союзниками. Поэтому внешняя политика Елизаветы стала важным шагом в росте веса Российской империи.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в Семилетней войне показали, что российские решения и действия влияют на реальную ситуацию в Европе. Это укрепило доверие к способности страны защищать свои интересы.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внешней политики Елизаветы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Елизаветы Петровны была активной и наступательной. Россия добилась крупных побед над Пруссией, укрепила международный авторитет и показала силу армии, но итог войны изменился из‑за политики Петра III после её смерти.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2026-05-12T18:11:04Z</dcterms:created>
  <dcterms:modified xsi:type="dcterms:W3CDTF">2026-05-12T18:11:04Z</dcterms:modified>
</cp:coreProperties>
</file>