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782181"/>
            <a:ext cx="9144000" cy="2357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49250" y="36623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2372805" y="182024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разберём, как площадь и разрезание помогают сравнивать фигуры разной формы.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505850" y="760708"/>
            <a:ext cx="6132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равновеликости и равносоставленности фигур
</a:t>
            </a:r>
            <a:endParaRPr lang="en-US" sz="271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понятия изучают в 8 классе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в школьной геометрии нужна для сравнения, вычислений и доказательств. В 8 классе вы уже умеете находить площади основных фигур, поэтому можно обсуждать равновеликость и понимать, как разрезание меняет форму, но не нарушает правила площади.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равновеликость фигур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Равновеликие фигуры имеют одинаковую площадь, даже если их форма внешне отличается. Важно не то, как выглядит фигура, а то, сколько «квадратных единиц» она содержит.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1992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измеряют в квадратных единицах: см², дм², м². Две фигуры могут выглядеть по‑разному, но иметь одно и то же значение площади.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284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Равновеликость проверяют по вычисленной или измеренной площади. Если числа совпали, фигуры равновелики, и внешний вид уже не является решающим аргументом.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находят площадь в школьных задачах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62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прямоугольника находят по формуле S = a·b, а площадь квадрата — по S = a². Эти формулы помогают быстро вычислять площадь по длине сторон без лишних построений.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245531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треугольника выражается формулой S = 1/2·a·h, где a — основание, h — высота. У параллелограмма площадь равна S = a·h, тоже через основание и высоту.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40569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клетчатой бумаге площадь часто определяют по количеству полных клеток и половинок. Такой способ удобен, когда фигура не вписывается в формулы «в лоб».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682583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площади двух фигур оказываются равными, то по определению они равновелики. Так мы получаем строгий вывод, основанный на числах, а не на впечатлении от формы.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фигур с одинаковой площадью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 стороны разные, итоговое число квадратных сантиметров может совпасть. В таких задачах обычно проверяют, равны ли площади по вычислениям.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равновеликость не зависит от формы. Разные фигуры способны иметь одно и то же значение площади, если оно одинаково считается.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для примеров по формульным вычислениям: площади = 24 см².
</a:t>
            </a:r>
            <a:endParaRPr lang="en-US" sz="7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равносоставленность фигур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668700"/>
            <a:ext cx="35682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равносоставленности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Равносоставленные фигуры можно разрезать на одинаковое конечное число частей и затем сложить из них новую фигуру. Части должны совпасть по форме и размеру после переноса, поворота или отражения.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3912720"/>
            <a:ext cx="35682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важна именно «сборка»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Равносоставленность связана не только с площадью, но и с тем, из каких частей составлена фигура. Поэтому в схеме важно показать разрезание на части и их перестройку в другую фигуру.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одна фигура превращается в другую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проверки: сначала ищем разрезание, а затем сравниваем части по форме и размеру
</a:t>
            </a:r>
            <a:endParaRPr lang="en-US" sz="11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77675" y="3883575"/>
            <a:ext cx="3898500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Каждые равносоставленные фигуры равновелики, потому что сумма площадей частей при перестройке не меняется. Обратное утверждение неверно: одинаковая площадь ещё не доказывает разрезание и сборку.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952725" y="30666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геометрия: свойства площадей и разбиений фигур по определениям.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605475" y="6612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всегда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605475" y="2044425"/>
            <a:ext cx="4372200" cy="9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означает, что равновеликость сама по себе не гарантирует возможность сборки фигур из одинаковых частей.
</a:t>
            </a:r>
            <a:endParaRPr lang="en-US" sz="1856" dirty="0"/>
          </a:p>
        </p:txBody>
      </p:sp>
      <p:sp>
        <p:nvSpPr>
          <p:cNvPr id="8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56975"/>
            <a:ext cx="4873500" cy="27019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понятий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различать равновеликость и равносоставленность по определению, способу проверки и связям с площадью и разрезанием.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вывод: равносоставленность всегда включает равновеликость. Равновеликость же не гарантирует равносоставленность без конкретного разрезания.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определениям и типовым школьным заданиям.
</a:t>
            </a:r>
            <a:endParaRPr lang="en-US" sz="7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курса геометрии 8 класса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21192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Параллелограмм и прямоугольник с одинаковыми основанием и высотой имеют одинаковую площадь. Это удобно проверять по формулам S = a·h.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212600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треугольника с равными основаниями и высотами тоже могут быть равновеликими: для них действует одна и та же формула S = 1/2·a·h. Значит, площадь определяется числами, а не только видом.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1327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взять два равных треугольника, из них можно составить параллелограмм. Такой пример связывает равносоставленность с разрезанием: фигуры образуются из одних и тех же частей.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Разрезание прямоугольника на части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Важно, чтобы линии разреза были показаны явно, как и каждую часть в отдельности. Такой пример убеждает: при равносоставленности площадь сохраняется, даже когда меняются очертания собранной фигуры.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прямоугольник разрезают на несколько фигур: например, полосы и треугольники по линиям сетки. Затем части переносят и поворачивают, собирая новую фигуру другой формы, но той же площади.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сохраняется при перестройке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закрепляет идею: сумма площадей частей не меняется при перестройке, даже если фигуры собирают из тех же деталей в другой форме.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 до и после перестройки получается одно и то же число 25 см², значит фигуры равносоставлены и, следовательно, равновелики.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 учебной логики: 12 см² + 8 см² + 5 см² = 25 см² (сумма площадей частей до и после).
</a:t>
            </a:r>
            <a:endParaRPr lang="en-US" sz="7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550" y="1854617"/>
            <a:ext cx="198300" cy="1762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66819" y="1845400"/>
            <a:ext cx="170363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28400" y="1845400"/>
            <a:ext cx="194700" cy="19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799650" y="1863430"/>
            <a:ext cx="198300" cy="15864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эти идеи в жизни
</a:t>
            </a:r>
            <a:endParaRPr lang="en-US" sz="2412" dirty="0"/>
          </a:p>
        </p:txBody>
      </p:sp>
      <p:sp>
        <p:nvSpPr>
          <p:cNvPr id="14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5" name="Text 2"/>
          <p:cNvSpPr txBox="1"/>
          <p:nvPr/>
        </p:nvSpPr>
        <p:spPr>
          <a:xfrm>
            <a:off x="4735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Ремонт и отделка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Планируя ремонт, мы сравниваем площади стен, пола и потолка. Понимание равновеликости помогает точнее оценить расход материалов, а равносоставленность — представить, как один раскрой можно заменить другим без потерь по площади.
</a:t>
            </a:r>
            <a:endParaRPr lang="en-US" sz="950" dirty="0"/>
          </a:p>
        </p:txBody>
      </p:sp>
      <p:sp>
        <p:nvSpPr>
          <p:cNvPr id="16" name="Text 3"/>
          <p:cNvSpPr txBox="1"/>
          <p:nvPr/>
        </p:nvSpPr>
        <p:spPr>
          <a:xfrm>
            <a:off x="25528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Раскрой ткани и бумаги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раскрое важно не просто «сколько всего», а как именно разрезать лист или ткань. Если части можно переставить так же, площадь покрытия остается той же, а значит экономится материал и упрощается подбор заготовок.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62660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Укладка плитки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мозаике и плитке часто есть несколько вариантов расположения одинаковых элементов. Идеи равносоставленности объясняют, почему разные рисунки могут требовать одну и ту же площадь, а значит сокращать количество «лишних» обрезков.
</a:t>
            </a:r>
            <a:endParaRPr lang="en-US" sz="950" dirty="0"/>
          </a:p>
        </p:txBody>
      </p:sp>
      <p:sp>
        <p:nvSpPr>
          <p:cNvPr id="18" name="Text 5"/>
          <p:cNvSpPr txBox="1"/>
          <p:nvPr/>
        </p:nvSpPr>
        <p:spPr>
          <a:xfrm>
            <a:off x="679965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Планы и упаковка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составлении планов помещений и упаковке деталей считают площадь поверхностей и площадь листовых материалов. Разрезание по частям позволяет рационально разместить элементы, сохраняя общий «квадратный» результат.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равновеликость фигур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определения равновеликости через площади (с разбиением сложных фигур).
</a:t>
            </a:r>
            <a:endParaRPr lang="en-US" sz="11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путать равновеликость и равносоставленность
</a:t>
            </a:r>
            <a:endParaRPr lang="en-US" sz="2405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125200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Равновеликость отвечает на вопрос: одинаковы ли площади фигур. Проверка обычно сводится к вычислению или измерению площадей и сравнению полученных чисел.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094124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Равносоставленность отвечает на вопрос: можно ли получить одну фигуру из другой разрезанием на части и последующей сборкой. Части должны совпасть по форме и размеру.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063049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Фигуры могут иметь равную площадь, но при этом не быть равносоставленными. Поэтому «площадь совпала» — это только признак равновеликости, а не доказательство разрезания.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4031973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задачах важно различать числовое равенство площадей и геометрическое совпадение деталей: равносоставленность подтверждают именно найденные одинаковые части после разрезания.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28642" y="914638"/>
            <a:ext cx="6486766" cy="2690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решении задач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выводы делать нельзя и какой признак действительно подтверждает равновеликость или равносоставленность.
</a:t>
            </a:r>
            <a:endParaRPr lang="en-US" sz="1022" dirty="0"/>
          </a:p>
        </p:txBody>
      </p:sp>
      <p:sp>
        <p:nvSpPr>
          <p:cNvPr id="9" name="Text 3"/>
          <p:cNvSpPr txBox="1"/>
          <p:nvPr/>
        </p:nvSpPr>
        <p:spPr>
          <a:xfrm>
            <a:off x="4664735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Ключевой критерий различается: равновеликость подтверждают площадями, а равносоставленность — найденным разрезом и совпадением всех частей.
</a:t>
            </a:r>
            <a:endParaRPr lang="en-US" sz="1022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затруднений, встречающихся в задачах по теме площадей.
</a:t>
            </a:r>
            <a:endParaRPr lang="en-US" sz="7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600" y="988531"/>
            <a:ext cx="4742400" cy="18802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2991433"/>
            <a:ext cx="4742400" cy="18802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на клетчатой бумаге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211200"/>
            <a:ext cx="3482400" cy="14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как количество «квадратиков»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фигуру, составленную из клеток. Сначала считают целые клетки, затем добавляют половинки, которые встречаются на границе. Так становится видно, что форма может быть разной, а число квадратных единиц — одинаковым.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3214101"/>
            <a:ext cx="3482400" cy="14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контуры, одинаковый квадрат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клетчатой бумаге две фигуры могут выглядеть по-разному: одна шире, другая выше. Но если они занимают одинаковое число клеток и долей клеток, то площади совпадут. Такой сюжет помогает уверенно отделять равновеликость от «похожести».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всего используются площади фигур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быту и учебе площади нужны, чтобы сравнивать размеры и рассчитывать количество материала, когда важны и геометрия, и «квадраты».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подчеркивает: чаще всего площади применяют для расчетов и выбора варианта раскроя, особенно когда формы легко разбить на простые фигуры.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учебно-практических ситуаций; точных статистических данных не приводится.
</a:t>
            </a:r>
            <a:endParaRPr lang="en-US" sz="7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факты для запоминания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61675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Равновеликость означает равные площади фигур. Это утверждение проверяют через измерение или вычисление площадей, а не по внешнему сходству.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185975" y="161675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Равносоставленность означает возможность разрезать фигуры на части и составить из них другую фигуру. Достаточно показать, что все части совпадают по форме и размеру.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1911125" y="286420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Каждые равносоставленные фигуры равновелики, но не каждые равновеликие — равносоставлены. Поэтому в задачах важно различать равенство площадей и наличие подходящего разреза.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681087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урока: площадь и форма — разные вопросы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372600" y="2756027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равновеликости и равносоставленности показывает, что одинаковая площадь и одинаковое строение фигуры — не одно и то же. Равновеликость проверяется через площадь, а равносоставленность — через разрезание и сборку частей.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2026-05-14T02:06:13Z</dcterms:created>
  <dcterms:modified xsi:type="dcterms:W3CDTF">2026-05-14T02:06:13Z</dcterms:modified>
</cp:coreProperties>
</file>