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звук способен передать образ, чувство и дыхание природы.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каждой мимолётности слышится музыка
</a:t>
            </a:r>
            <a:endParaRPr lang="en-US" sz="336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раскрывается во времени: звук появляется, исчезает и уступает место следующему. Поэтому темп, ритм, динамика, тембр и пауза помогают услышать каплю, шорох, тишину и пробуждение природы.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музыка удерживает мгновение
</a:t>
            </a:r>
            <a:endParaRPr lang="en-US" sz="3197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короткий музыкальный образ, который возникает и быстро исчезает, оставляя после себя ясное впечатление — как вспышка света или мгновенное настроение.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создают небольшие мотивы, тихие окончания фраз, паузы и внезапные изменения громкости. Всё это делает звучание живым и подвижным.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Мимолётность передаёт не только событие, но и чувство: удивление, спокойствие, тревогу, радость или ожидание.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мимолётность в музыке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783558"/>
            <a:ext cx="4018500" cy="16678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12575" y="1077550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Композиторы часто обращаются к дождю, ветру, птицам, ручью, колокольчикам и шелесту листвы. Эти образы легко узнаются и сразу вызывают нужное настроение.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012575" y="2961975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передать их, используют высокие и низкие звуки, быстрые пассажи, повторяющийся ритм, лёгкую артикуляцию и тихую динамику.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8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природы как музыкальный образ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568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 задаёт скорость образа: быстрое движение напоминает порыв ветра, а медленное — тишину перед дождём или спокойное ожидание.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568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помогает услышать шаги, капли, биение или мерное колебание, превращая обычный звук в узнаваемый музыкальный рисунок.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0653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показывает, как звук приближается, удаляется, усиливается или затихает, а тембр делает его мягким, прозрачным или звонким.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0653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Регистр помогает различать тонкие и глубокие краски звучания; вместе все средства создают точный и выразительный краткий эпизод.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97650" y="803000"/>
            <a:ext cx="2581500" cy="3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средства выразительности создают ощущение мгновения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эпизоды особенно убедительны, когда звук легко узнать и связать с конкретным впечатлением.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природные звуки: именно они лучше всего передают изменчивость, лёгкость и краткость момента.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 урока, составленная по материалам презентации.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звуки чаще всего создают образ мгновения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756" y="1642900"/>
            <a:ext cx="194100" cy="19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756" y="3341593"/>
            <a:ext cx="194100" cy="19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8975" y="1642900"/>
            <a:ext cx="121312" cy="194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40107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как короткая музыкальная мысль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02175" y="1643375"/>
            <a:ext cx="3671400" cy="13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звуков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мелодия может быть совсем небольшой, но оставаться запоминающейся, если в ней есть ясный мотив и точное настроение.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702175" y="3341600"/>
            <a:ext cx="81186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Тихое завершение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скачки и мягкое окончание на тихом звуке делают образ более тонким: он напоминает взгляд, вспышку света или краткую эмоцию.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160000" y="1643375"/>
            <a:ext cx="3671400" cy="13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 повтор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Плавный подъём или спуск, а также повтор одного мотива создают ощущение движения и помогают связать короткий эпизод в цельную мысль.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1898728"/>
            <a:ext cx="3962400" cy="18937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Сопоставим, какими средствами разные искусства показывают мгновение и чем музыка отличается от других форм.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особенно точна в передаче мгновения, потому что сама развивается во времени и показывает его изменение, а не только внешний вид.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теме урока.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разные виды искусства передают короткий момент
</a:t>
            </a:r>
            <a:endParaRPr lang="en-US" sz="2222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24901" y="1635700"/>
            <a:ext cx="2657747" cy="300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58700" y="2110825"/>
            <a:ext cx="2354700" cy="21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тихих местах слышны самые тонкие оттенки: дрожание, затухание, эхо и мягкое окончание мелодии. Такая тишина создаёт чувство вечернего покоя или приближения дождя.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98050" y="2110825"/>
            <a:ext cx="2354700" cy="21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не делает музыку пустой — она помогает услышать ожидание, подчеркнуть конец фразы и подготовить следующее звучание. Часто именно после неё музыка звучит особенно ярко.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97650" y="803000"/>
            <a:ext cx="85368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и тишина в музыке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музыкальный образ рождается из мгновения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наблюдение за коротким звуком превращается в музыкальную картину.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20950" y="814850"/>
            <a:ext cx="63021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15–30 секунд
</a:t>
            </a:r>
            <a:endParaRPr lang="en-US" sz="6200" dirty="0"/>
          </a:p>
        </p:txBody>
      </p:sp>
      <p:sp>
        <p:nvSpPr>
          <p:cNvPr id="5" name="Text 1"/>
          <p:cNvSpPr txBox="1"/>
          <p:nvPr/>
        </p:nvSpPr>
        <p:spPr>
          <a:xfrm>
            <a:off x="411500" y="4615375"/>
            <a:ext cx="82281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урока: учебный разбор кратких музыкальных фрагментов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420850" y="2813200"/>
            <a:ext cx="6302100" cy="15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хватает, чтобы в музыке возникла целая маленькая картина
</a:t>
            </a:r>
            <a:pPr algn="ctr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такая длительность позволяет услышать несколько сменяющихся микротем и почувствовать их связь.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эпизод особенно хорошо передаёт тонкие, не слишком резкие переживания и оттенки настроения.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звучат спокойствие и ожидание; реже — сильные эмоции, потому что краткая форма опирается на нюансы.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урока, 2025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чаще всего передаёт короткая музыка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657350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слышим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Звонок, шаги, капли дождя или скрип двери привлекают внимание, потому что появляются внезапно и сразу выделяются на фоне тишины.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154175" y="2322175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звук исчезает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сигнал быстро затихает, но именно его краткость делает впечатление более заметным и помогает запомнить момент.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02150" y="2991050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рождается образ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повторяет этот принцип: композитор выделяет звук ритмом, тембром или паузой, и короткое звучание становится выразительным образом.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5368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Мимолётные звуки в повседневной жизни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783558"/>
            <a:ext cx="4018500" cy="16678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12575" y="1077550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Необычный по высоте, громкости или тембру звук сразу выделяется среди других и кажется особенным. Поэтому колокольчик, капля или удар по треугольнику легко узнаются на слух.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012575" y="2961975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Запоминаемость усиливается, если звук связан с конкретным настроением: ожиданием, тишиной, светом, тревогой или радостью. Тогда даже короткое звучание начинает работать как художественный знак.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8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один звук может запомниться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простая мелодия звучит ярче, если композитор точно распределяет акценты и паузы.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сильны ритм и тембр: именно они быстрее всего создают впечатление движения, капли или дыхания.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урока, 2025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короткий музыкальный фрагмент выразительным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9210" y="3216900"/>
            <a:ext cx="197925" cy="22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2735" y="3242640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2735" y="1310308"/>
            <a:ext cx="218400" cy="1941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42610" y="1298175"/>
            <a:ext cx="218400" cy="218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24015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о природе в произведениях композиторов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35000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П. И. Чайковский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музыке часто слышны картины смены времён года, тихого утра и живого движения природы. Короткие интонации помогают почувствовать настроение момента.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8763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К. Дебюсси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Дебюсси музыка передаёт свет, туман, блеск воды и изменение оттенков в природе. Здесь особенно важны мягкая динамика и тонкие звуковые краски.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88763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Э. Григ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образы у Грига нередко связаны с воздухом, водой и свежестью северной природы. Звучание кажется прозрачным, лёгким и очень живым.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798637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Вивальди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произведениях природа звучит ярко и подвижно: можно услышать ветер, дождь и смену состояний. Короткие музыкальные жесты делают образ наглядным и запоминающимся.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796006"/>
            <a:ext cx="4094100" cy="19567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5775" y="1788722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звуковые детали помогают создать целое настроение и быстро передать смысл образа.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965775" y="2901425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образ работает как знак: одна деталь уже задаёт настроение и помогает услышать целую картину.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94000" y="4378850"/>
            <a:ext cx="43779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 теме музыкального образа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85368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образы и их значение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слушать короткое музыкальное произведение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наблюдений помогает понять, из каких элементов складывается музыкальный образ.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468075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школьник постоянно слышит короткие сигналы и фрагменты звуков, поэтому тема мгновенного впечатления помогает лучше понимать привычную звуковую среду.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97650" y="803000"/>
            <a:ext cx="81780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мимолётности важна сегодня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11700" y="2636124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учит не просто слушать, а замечать детали: паузу, изменение громкости, тембр и ритм. Именно в них скрывается смысл короткого звучания.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11700" y="3844188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наблюдательность развивает внимание и воображение: один звук начинает восприниматься как образ, а не только как бытовой сигнал или фон.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9673" y="748450"/>
            <a:ext cx="2793605" cy="3824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звучание способно передать природу, настроение и чувство, если композитор точно использует ритм, тембр, динамику и паузу. В этом и заключается сила мимолётности.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короткий звук — целый мир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2026-05-24T23:11:33Z</dcterms:created>
  <dcterms:modified xsi:type="dcterms:W3CDTF">2026-05-24T23:11:33Z</dcterms:modified>
</cp:coreProperties>
</file>