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формальное email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Понятно, вежливо, без лишних слов.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письмо подходит для учителя, администрации или организаторов, когда нужен ясный вопрос, просьба или сообщение.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формальный email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письма: коротко и по делу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должна сразу показывать, о чём письмо: вопрос, просьба, уточнение или сообщение. Короткая и точная формулировка экономит время адресата и помогает быстрее понять суть.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сразу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удачной темы: «Вопрос по домашнему заданию», «Просьба перенести встречу», «Уточнение по экскурсии». Они конкретны и легко читаются даже в списке писем.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тема не перегружена деталями и не звучит как целое предложение. Достаточно нескольких слов, чтобы адресат понял, к какой ситуации относится письмо.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слов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адресат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нейтрального обращения: «Здравствуйте, Ирина Петровна!» или «Добрый день!». Такое приветствие звучит спокойно и уважительно, поэтому подходит для школьного письма.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формальном email не используют «Привет», слишком свободные выражения и смайлики. Адресат должен видеть, что письмо написано внимательно и с уважением.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тон
</a:t>
            </a:r>
            <a:endParaRPr lang="en-US" sz="1600" dirty="0"/>
          </a:p>
        </p:txBody>
      </p:sp>
      <p:sp>
        <p:nvSpPr>
          <p:cNvPr id="11" name="Text 6"/>
          <p:cNvSpPr txBox="1"/>
          <p:nvPr/>
        </p:nvSpPr>
        <p:spPr>
          <a:xfrm>
            <a:off x="3305213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обращения ставится запятая, а следующую мысль лучше начать с новой строки. Это делает письмо аккуратным и помогает сразу перейти к делу без путаницы.
</a:t>
            </a:r>
            <a:endParaRPr lang="en-US" sz="1400" dirty="0"/>
          </a:p>
        </p:txBody>
      </p:sp>
      <p:sp>
        <p:nvSpPr>
          <p:cNvPr id="12" name="Text 7"/>
          <p:cNvSpPr txBox="1"/>
          <p:nvPr/>
        </p:nvSpPr>
        <p:spPr>
          <a:xfrm>
            <a:off x="3305213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оформление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фраза: цель обращения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фраза сразу объясняет, зачем вы пишете. Обычно она начинается словами: «Пишу, чтобы уточнить…» или «Обращаюсь по поводу…», чтобы адресат быстро понял цель.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к делу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цель звучит ясно, дальше легче строить текст: объяснить ситуацию, привести факты и перейти к просьбе. Письмо становится логичным и аккуратным.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переход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начало помогает не терять время на догадки и задаёт вежливый тон всему письму. Читателю проще понять, что именно от него нужно.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факты, причина, просьба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кратко укажите важные факты из ситуации: что произошло, какой урок или событие вы имеете в виду, и почему возник вопрос.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объясните причину обращения. Это помогает адресату понять, зачем вы пишете именно сейчас и что нужно учесть при ответе.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обращения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сформулируйте конкретную просьбу или ожидаемое действие: сообщить дату, подтвердить информацию, перенести срок или разрешить вопрос.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просьба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писать 2–3 короткими абзацами, чем одним длинным. Так письмо легче читать, а мысль звучит спокойнее и убедительнее.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структура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 подпись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письма уместно поблагодарить адресата за внимание или помощь. Короткая благодарность делает текст завершённым и сохраняет вежливый тон до последней строки.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должна быть понятной: имя, а при необходимости класс или контакт. После подписи письмо выглядит законченным и готовым к отправке.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финальную фразу: «Спасибо за помощь» или «Буду признателен (на) за ответ». Она показывает уважение и ожидание ответа без давления.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«формально»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письмо строится на вежливости и уважении. Оно звучит спокойно, без резких слов, потому что главная цель — передать информацию ясно и корректно.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«срочно!!!» или длинные оправдания делают письмо менее аккуратным. В формальном email лучше использовать нейтральный, спокойный язык.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язык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помогает избежать недоразумений. Лучше писать «Прошу уточнить» или «Сообщаю», чем оставлять вопрос слишком общим и расплывчатым.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быть кратким: не писать слишком длинно и не повторять одну мысль несколько раз. Чем меньше лишних слов, тем легче понять сообщение.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удобно распределить по смысловым блокам, а затем соединить в предложения.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заметки в письмо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превратить текст задания в аккуратное письмо.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работы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готовых фраз помогают быстро начать письмо, уточнить информацию и вежливо завершить его без лишних слов.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фраз упрощают письмо и делают его вежливым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слайд 11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просьбы — действие, срок и причина. Если указать их сразу, адресат быстрее поймёт, что нужно сделать.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просьбы делают обращение конкретным и понятным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слайд 12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формального email обычно хватает компактного сообщения из нескольких коротких предложений, чтобы не перегружать текст.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5–8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предложений обычно достаточно для школьного письма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слайд 13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 письма помогает не пропустить важные части и быстро собрать понятный текст.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легче читать, когда каждый блок занимает своё место и отделён пустой строкой.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слайд 14
</a:t>
            </a:r>
            <a:endParaRPr lang="en-US" sz="139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шаблон email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пишет учителю после болезни и аккуратно объясняет, почему пропустила пересдачу. Она называет предмет, просит новую дату и благодарит за понимание. Такой текст легко превратить в формальное письмо без лишних оправданий.
</a:t>
            </a:r>
            <a:endParaRPr lang="en-US" sz="927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после пропуска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сообщения остаются только главное и вежливый тон: тема, краткое объяснение и просьба о новом времени. Учитель сразу видит, что ученица уважительно относится к ситуации и готова выполнить работу.
</a:t>
            </a:r>
            <a:endParaRPr lang="en-US" sz="930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просьба о дате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письма о пересдаче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не уверен, правильно ли понял домашнее задание, и хочет уточнить срок сдачи. Он опирается на тему урока, задаёт точный вопрос и просит подтвердить, верно ли записал задание. Это звучит спокойно и по-деловому.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без лишних слов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письмо удобно, когда нужно быстро проверить информацию и не допустить ошибки. В нём нет длинных объяснений, зато есть ясный вопрос, ссылка на урок и вежливая просьба помочь с ответом.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задания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письма с вопросом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 и формально: контраст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фраза звучит слишком свободно и не показывает уважения к адресату. Для школьного письма лучше выбрать нейтральное обращение и сразу перейти к сути вопроса.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обращения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Нечёткая просьба заставляет перечитывать письмо и догадываться, что именно нужно узнать. В формальном варианте вопрос формулируют прямо, чтобы ответить было легко и быстро.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запроса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слова и короткие «эмоциональные» реплики делают сообщение менее аккуратным. Формальный email выигрывает, когда в нём остаются только факты, просьба и вежливое завершение.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вместо эмоций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школьный вариант помогает увидеть разницу на практике: одно письмо звучит слишком просто, а другое — уважительно и понятно. Именно такой стиль подходит для учителя или администрации.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пример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email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письма нет темы, адресат тратит время на догадки. Короткая и точная тема сразу показывает, о чём идёт речь и зачем отправлено сообщение.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темы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слова, смайлики и капслок делают письмо менее официальным. Для школьного email лучше выбрать спокойные формулировки и не заменять смысл эмоциями.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разговорный стиль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абзацы тяжело читать на телефоне или компьютере. Лучше разделить мысль на короткие части и оставить только то, что действительно помогает решить вопрос.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Перегруженный текст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просьба усложняет ответ: непонятно, что именно нужно сделать и когда. Лучше сформулировать вопрос прямо и добавить срок, если он важен.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просьба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указаны имя адресата, подпись, дата или вложение, письмо выглядит незавершённым. Такие детали важны, потому что они помогают быстро понять ситуацию и ответить правильно.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детали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слайд 19
</a:t>
            </a:r>
            <a:endParaRPr lang="en-US" sz="1393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письма полезно быстро проверить самые важные элементы, чтобы не забыть тему, адресата, подпись или файл.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самопроверка помогает заметить недочёты до отправки и делает письмо аккуратнее.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перед отправкой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хорошего email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email становится понятным, когда в нём есть порядок: тема, приветствие, цель, факты, просьба и подпись. Перед отправкой стоит ещё раз проверить вежливость, даты и вложения.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2026-07-25T18:14:03Z</dcterms:created>
  <dcterms:modified xsi:type="dcterms:W3CDTF">2026-07-25T18:14:03Z</dcterms:modified>
</cp:coreProperties>
</file>