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 по защите от цунами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 и быстро спастись на берегу.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цунами опасны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приходят серией мощных волн: первая может быть не самой сильной. У берега они резко усиливаются и опасны для портов, низин и устьев рек.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возникновения цунами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цунами возникают из-за подводных землетрясений, когда резко смещается дно моря или океана и толкает огромную массу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причиной становятся извержения подводных вулканов и обвалы морских склонов: они тоже способны вызвать быстрый и опасный подъём воды.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источник близко к берегу, времени на предупреждение очень мало. В некоторых районах Тихого океана риск выше из-за высокой сейсмической активности.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внезапно отступает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вода может уйти необычно далеко, открывая дно и камни. Это опасный сигнал, после которого нельзя подходить к кромке воды. Нужно сразу уходить на возвышенность и ждать указаний спасателей.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и предупреждение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 стороны моря слышен резкий гул, а затем приходят сообщения по радио, сирены или школьное оповещение. Даже один такой признак требует немедленных действий. Медлить, фотографировать или спорить в этот момент нельзя.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цунами, которые нельзя игнорировать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получении сигнала об угрозе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тревоге по сообщениям служб и школьного оповещения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цунами важны минуты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землетрясение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подземного толчка у побережья вода может начать смещаться почти сразу. Для людей это момент, когда нужно прекращать все дела и уходить из опасной зоны.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источник близко, первая волна может прийти очень быстро — иногда через 5–20 минут. Пеший выход обычно надёжнее автомобиля из-за пробок и узких дорог.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безопасного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 подъём на возвышенность, тем выше шанс успеть до прихода воды. Каждая потерянная минута сокращает время для спасения.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для эвакуации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лежать в одном месте и быть лёгким для быстрого выхода.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помогают предметы первой необходимости: документы, вода и свет. Остальное дополняет запас на короткое ожидание помощи.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подготовке к эвакуации при угрозе цунами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места во время цунами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мест, где можно укрыться, и мест, которые нужно покинуть немедленно.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— выше и дальше от воды. Низкие и открытые участки берега при цунами особенно рискованны.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населения при угрозе цунами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ощущении землетрясения на берегу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уходите от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берегу чувствуются сильные толчки, не ждите отдельного предупреждения. Землетрясение у воды может означать, что цунами уже формируется и времени почти нет.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ждите подтверждения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оставаться у берега ради проверки новостей или разговора со знакомыми. Решение должно быть немедленным: отойти от воды и двигаться к безопасному месту.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снимайте происходящее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видео не стоят риска для жизни. Пока человек смотрит на волну или берёт телефон, он теряет драгоценные секунды, которые нужны для спасения.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возвращайтесь за вещами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важные предметы не должны задерживать выход. При угрозе цунами безопаснее покинуть берег сразу, чем рисковать, возвращаясь в зону возможного затопления.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Маршрут, который помогает спастись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знаки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эвакуации показывают стрелки, указатели и схемы. Они направляют людей к возвышенности или в безопасную зону, чтобы не тратить время на поиск дороги.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к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маршрут понятен даже детям: он идёт без лишних поворотов, не проходит через опасные места и быстро выводит людей туда, где вода не доберётся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опасна не только первая волна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сохраняется несколько часов: уровень воды меняется, а берег может снова оказаться под ударом.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угрозу завершённой после одной волны: следующая может быть выше и разрушительнее.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при цунами; данные для иллюстрации, без привязки к конкретному событию.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эвакуация на возвышенность невозможна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подняться на возвышенность нельзя, нужно немедленно искать прочное здание с верхними этажами и заранее выбрать путь к нему, не теряя времени на сбор лишних вещей.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Подниматься следует только по лестнице. Лифт использовать опасно: при отключении электричества он может застрять, а каждая задержка уменьшает шанс успеть до прихода воды.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спускаться в подвал или оставаться на первом этаже. Эти места затапливаются первыми, поэтому безопаснее находиться выше и дальше от окон, стекла и тяжёлых предметов.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помещении нужно сохранять спокойствие, слушать сообщения спасателей и ждать разрешения на выход. Самовольный уход к берегу или попытка проверить воду может стоить жизни.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опасные действия при угрозе цунами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поступки помогают спастись, а какие увеличивают риск для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связаны со скоростью, удалением от воды и выполнением указаний. Любое промедление или любопытство повышает риск.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населения при угрозе цунами, материалы по гражданской обороне.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после прихода первой волны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безопасности при цунами и указаниях спасательных служб.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семьи и школы к цунами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заранее знать маршрут эвакуации, место встречи и номера телефонов близких, чтобы каждый понимал, куда идти и как связаться после разлуки.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воды и необходимый набор вещей должны быть готовы заранее. Тогда при тревоге не придётся тратить время на сборы и поиски самого важного.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нужно регулярно отрабатывать эвакуацию, разбирать сигналы тревоги и запоминать ближайшие безопасные места, чтобы действия учеников были быстрыми и организованными.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дают указания, их нужно выполнять без споров и задержек. Чёткая подготовка снижает панику и помогает действовать уверенно даже в стрессовой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набора на 24 часа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лучше хранить в одном лёгком рюкзаке, чтобы его можно было быстро взять при эвакуации.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приоритете предметы первой необходимости: вода, свет, связь и документы. Остальное дополняет набор, но не должно замедлять выход.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подготовке к чрезвычайным ситуациям; перечень типового тревожного набора.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спасателей и систем оповещения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радио, школьные объявления, SMS и сообщения экстренных служб позволяют быстро предупредить людей, даже если они находятся дома, в школе или на улице.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направляют эвакуацию, указывают безопасные маршруты и следят за опасными участками побережья. Их указания особенно важны ночью, в тумане и при плохой видимости.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повышают риск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оставаться у воды из любопытства, ждать, пока волна станет ближе, или возвращаться за вещами. Каждая лишняя минута уменьшает шанс уйти в безопасное место.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недооценивать даже небольшую волну: она может нести мусор, доски, лодки и другие предметы, которые травмируют человека или блокируют путь эвакуации.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видео, прогулка вдоль берега и попытка приблизиться к морю кажутся безобидными, но именно такие действия часто приводят к тяжёлым последствиям.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снижается ущерб для населённых пунктов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 и другие барьеры уменьшают силу воды и дают людям больше времени для эвакуации, хотя полностью угрозу не устраняют.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Указатели, карты затопления и дороги на возвышенность помогают быстро выбрать путь и не терять время на поиск безопасного направления.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строительства в низинах и уязвимых местах снижает число людей и зданий, которые могут пострадать при приходе волны.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и сборные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и заранее подготовленные места сбора помогают действовать спокойно, согласованно и без лишней паники при реальной угрозе.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шага, которые спасают жизнь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цунами главное — не задерживаться у берега, сразу уходить выше и точно выполнять указания спасателей. Знание правил помогает не растеряться и сохранить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2026-05-20T23:11:19Z</dcterms:created>
  <dcterms:modified xsi:type="dcterms:W3CDTF">2026-05-20T23:11:19Z</dcterms:modified>
</cp:coreProperties>
</file>