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кора: верхняя тонкая оболочка Земли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самая тонкая твёрдая оболочка, где формируются материки, океаны, горы и месторождения.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изучение земной коры важно на уроке географии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связана с рельефом, материками и океанами, а также с полезными ископаемыми. Её «перемещают» литосферные плиты: на границах возникают землетрясения, вулканы и горные цепи. Так легче понять равнины, горы и впадины.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сложена горными породами и минералами. В ней выделяют осадочный слой, который формируется в основном на поверхности, в морях и на суше.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материковой коре дополнительно выделяют гранитный и базальтовый слои. Под океанами строение коры проще, потому что слои там располагаются иначе.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глубиной растут температура и давление. Поэтому даже похожие породы на большой глубине меняют свойства: становятся прочнее, пластичнее или иначе реагируют на нагрузки.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земной коры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кора толще, легче и обычно старше океанической. В ней часто встречаются граниты, гнейсы и осадочные породы, которые накапливались длительное время.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кора: толще и «разнообразнее»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кора тоньше, плотнее и моложе. Для неё характерны породы базальтового состава, поэтому под океанами кора выглядит более «однородной».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кора: тоньше и плотнее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и океаническая кора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7436"/>
            <a:ext cx="4684800" cy="13158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материковой и океанической коры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между двумя типами коры — толщина, плотность и набор основных горных пород.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тоньше кора и чем она более «базальтовая», тем меньше обычно её возраст; именно это помогает объяснить различия рельефа и геологической активности.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географии (обобщённые диапазоны).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земной коры в разных районах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высокими горами кора мощнее не «случайно»: это связано со сжатием и подъемом участков земной поверхности.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закономерность: от океанов к материкам, а затем к горным областям толщина коры в среднем возрастает.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6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значения толщины коры; без привязки к конкретным измерительным станциям, дата не указана.
</a:t>
            </a:r>
            <a:endParaRPr lang="en-US" sz="132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60540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породы образуют земную кору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 породы образуются, когда магма остывает. Так возникают, например, гранит и базальт. Их внешний вид и свойства зависят от того, как быстро происходило остывание.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 породы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Метаморфические породы появляются, когда уже существующие породы попадают в условия сильного давления и нагрева. Минералы перестраиваются, поэтому возникают, например, гнейс и мрамор.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Метаморфические породы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породы формируются из частиц, которые переносятся водой, ветром или льдом. Со временем частицы уплотняются и «склеиваются», образуя песчаник, глину, известняк.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породы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превращаются одни породы в другие
</a:t>
            </a:r>
            <a:endParaRPr lang="en-US" sz="318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круговорота горных пород: от магмы и разрушения к осадкам и преобразованию в глубине.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и жизнь человека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добывают в карьере или шахте горные породы, получают сырьё для стройки. Известняк, глина и песок идут на кирпич, бетон и стекло. Даже камень для дорог и мостов связан с породами, лежащими в коре.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«уходят» материалы для строительства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опирается на месторождения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развиваются рядом с рудными районами. Так добывают железную руду и медные руды, а также полезные материалы для заводов. История производства нередко начинается с того, что месторождение обнаруживают именно в земной коре.
</a:t>
            </a:r>
            <a:endParaRPr lang="en-US" sz="1187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земной коры берут песок и глину — материалы, без которых трудно представить быт. Они нужны для строительных работ, изготовления керамики и многих изделий. Добыча часто идёт в местах, где породы выходят ближе к поверхности.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песок и глина важны в повседневности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земной коры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сырьё земной коры делят на топливные, рудные и нерудные группы.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полезных ископаемых идут на разные нужды: энергию, металлы и материалы для строительства.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классификация по школьным учебным материалам; числовые доли не приведены (значения условные для группировки).
</a:t>
            </a:r>
            <a:endParaRPr lang="en-US" sz="12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земная кора постоянно изменяется
</a:t>
            </a:r>
            <a:endParaRPr lang="en-US" sz="3075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расходятся, образуются разломы и новые участки океанского дна. По таким зонам поднимаются магматические породы, а рельеф постепенно меняется даже при очень медленных перемещениях.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плит (дивергентные границы)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сближении плит породы сжимаются: формируются складки, разломы и горные системы. В зонах поддвига нередко возникают сильные землетрясения и вулканическая активность.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и поддвиг (конвергентные границы)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Скольжение плит (трансформные границы)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движутся мимо друг друга, накапливая напряжение вдоль разломов. Его внезапный разряд вызывает землетрясения. Со временем меняется положение участков суши и морского дна.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767108"/>
            <a:ext cx="4684800" cy="196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Процессы, которые изменяют земную кору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разрушения, переноса и преобразования пород действуют на разных глубинах и в разных условиях, из‑за чего кора меняется как на поверхности, так и внутри.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курсы географии и базовая геология (обобщение общих определений процессов).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меняется быстрее из‑за выветривания и эрозии, а глубокие изменения связаны с метаморфизмом и тектоникой. Вместе эти процессы «переупаковывают» породы на протяжении миллионов лет.
</a:t>
            </a:r>
            <a:endParaRPr lang="en-US" sz="12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575" y="1756250"/>
            <a:ext cx="41055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3600" y="175685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7350" y="1803650"/>
            <a:ext cx="468000" cy="37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вулканы на границах плит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чаще всего возникают там, где в земной коре есть разломы и плиты двигаются неравномерно. Напряжение накапливается и затем быстро высвобождается колебаниями.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на разломах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появляется, когда магма поднимается из глубины к поверхности и находит выход. Вокруг вулканов формируются лавовые потоки, пепел и новые участки рельефа.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как подъём магмы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вулканическая и сейсмическая активность наблюдается на границах литосферных плит. Пример крупной зоны таких явлений — Тихоокеанское огненное кольцо.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высокой активности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литосферных плит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плиты смещаются со скоростью порядка 2–10 см в год. Поэтому изменения незаметны «сегодня», но накопленный эффект становится огромным за геологические сроки.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при малой скорости решающим становится время. Даже небольшое движение плит приводит к крупным смещениям и перестройке рельефа за миллионы лет.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 о скорости движения литосферных плит (2–10 см в год).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земная кора связана с рельефом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кора чаще связана с равнинами, плоскогорьями и горными районами. Её толщина и состав влияют на то, как «держится» поверхность: местами она поднимается, местами — проседает.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кора обычно образует подводные хребты и впадины. Отличия по плотности и толщине помогают понять, почему дно океанов имеет иной характер, чем суша, и как это связано с движением плит.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горы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литосферных плит и дальнейшее поднятие участков коры (упрощённая схема).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земную кору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бурение и отбор образцов пород: так они узнают, какие слои находятся на разных глубинах и как меняется их состав. Это даёт материал для точных карт.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горных пород в лаборатории помогает определить, как они образовались и как менялись со временем. По структуре и минералам делают выводы о прошлых условиях давления и температуры.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Сейсмические волны, отражаясь и преломляясь на границах слоёв, раскрывают толщину коры и положение разломов. Самые глубокие скважины дают образцы верхних слоёв, до мантии человек ещё не добрался.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наблюдения и другие дистанционные методы фиксируют изменения земной поверхности. Их данные связывают с процессами в коре и помогают выбирать места для исследований.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Земли и место земной коры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кора — самый тонкий слой Земли. Остальные оболочки значительно толще, но именно кора «на виду» и содержит большинство привычных пород и ресурсов.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объясняет, почему изменения в коре так важны для жизни: мы живём на тонкой оболочке. При этом процессы внутри Земли определяют её постоянные перестройки.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ориентировочные значения глубин по школьным и научно-популярным справочникам (кора до 70 км, мантия около 2900 км, ядро ~3500 км радиуса).
</a:t>
            </a:r>
            <a:endParaRPr lang="en-US" sz="12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тонкая, но очень важная часть Земли: она образует сушу и дно океанов, содержит полезные ископаемые и во многом определяет привычные формы рельефа.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неодинакова: отличается толщиной, составом и возрастом. Эти различия объясняют, почему в одних районах встречаются одни породы, а в других — другие.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коры связаны с движением литосферных плит и с превращением пород в круговороте. Благодаря этому география помогает понять происхождение гор, равнин, землетрясений и вулканов.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земной коре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верхняя часть литосферы и основа поверхности нашей планеты: в ней сосредоточены породы и ресурсы, а также процессы, меняющие рельеф. Понимание различий коры и движения плит связывает географию с безопасностью человека.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как основа поверхности нашей планеты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2026-05-13T01:21:43Z</dcterms:created>
  <dcterms:modified xsi:type="dcterms:W3CDTF">2026-05-13T01:21:43Z</dcterms:modified>
</cp:coreProperties>
</file>