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краткие прилагательные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формы прилагательных и выбирать нужную в речи?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— два способа сказать о признаке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прилагательное может назвать признак подробно или передать его как состояние, результат, оценку. Полная и краткая формы помогают точнее выражать мысль и по-разному работают в предложении.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полная форма прилагательного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отвечает на вопросы какой? какая? какое? какие? Она называет признак предмета более подробно и обычно связана с существительным в словосочетании.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изменяется по родам, числам и падежам. Это видно в парах: добрый, добрая, доброе, добрые, доброго, доброй.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полная форма чаще всего бывает определением. Она стоит рядом с существительным и помогает точнее его описать: интересная книга, высокий дом, зелёные листья.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краткая форма прилагательного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отвечает на вопросы каков? какова? каково? каковы? Она передаёт признак не как обычное описание, а как состояние, оценку или результат.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прилагательные изменяются по родам и числам, но не по падежам. Поэтому их форма в предложении не зависит от падежа существительного.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краткая форма является сказуемым: книга интересна, дом высок, листья зелены, уроки готовы. Она делает высказывание короче и точнее.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полной и краткой формы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две формы отличаются по вопросу, изменению и роли в 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формами связано не только с окончанием, но и с грамматической функцией в предложении.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«Полные и краткие прилагательные»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краткая форма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Берём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краткая форма образуется от основы полной формы прилагательного. При этом меняется окончание, а значение признака сохраняется.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типичное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мужского рода часто нет окончания, у женского — -а, у среднего — -о, у множественного числа — -ы или -и: красив, добра, весело, умны.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Запоминаем особые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краткая форма имеет свой вид: интересен, известен, готов. Такие формы нужно запоминать отдельно.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краткой формы по родам и числам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самые частые модели кратких прилагательных. Для школьника особенно важно узнавать их в готовом тексте.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форм строится по нескольким регулярным образцам, но отдельные слова требуют запоминания.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материалу школьной темы; схема обобщает типичные модели без количественных данных.
</a:t>
            </a:r>
            <a:endParaRPr lang="en-US" sz="6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прилагательные имеют краткую форму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Краткую форму обычно образуют качественные прилагательные, потому что именно они называют признак, который можно представить как степень, состояние или оценку: добрый, смелый, тихий, яркий.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легко сравниваются по оттенку значения и употребляются в разных ситуациях речи: весёлый — весел, высокий — высок, готовый — готов. Это помогает заметить краткую форму в тексте.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краткой формы не имеют, потому что обозначают материал, время, место или отношение: деревянный, осенний, железный. Их значение не выражает состояния или оценки.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тоже не образуют краткую форму: лисий, мамин, дедов. Этот признак помогает отличать разряды прилагательных и не путать их в упражнениях.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полную или краткую форму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определить нужную форму прилагательного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как определение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стоит перед существительным и уточняет его признак. Она удобна, когда нужно назвать качество предмета точно и спокойно: тёплый день, яркое солнце, красивая тетрадь.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помогает описанию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особенно хорошо работают в описаниях. Они помогают представить предмет зрительно и сделать речь более подробной: книга интересная, мяч круглый, небо голубое, цветы красивые.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как сказуемое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часто сообщает о том, в каком состоянии находится предмет или какой результат получен: дверь закрыта, задача решена, небо ясно.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она обычно выполняет роль сказуемого и нередко употребляется без глагола-связки, поэтому речь звучит короче, точнее и выразительнее.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особенно удобна в сообщениях, объявлениях и кратких ответах: класс дружелюбен, ответ верен, дорога свободна.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значении двух форм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помогает передать разные оттенки смысла, поэтому выбор формы влияет не только на грамматику, но и на точность высказывания.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обозначает признак как постоянный, общий или привычный: мальчик умный, дом высокий, погода тёплая.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подчёркивает признак в данный момент, его результат или итог: мальчик умён, дом высок, погода тёпла.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с разным смысловым оттенком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полная и краткая формы меняют оттенок значения и употребляются в разных речевых ситуациях.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форме признак звучит более ситуативно и часто связан с состоянием или результатом, тогда как полная форма чаще воспринимается как общее качество.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«Полные и краткие прилагательные»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и качественные прилагательные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признак можно сравнить: выше, интереснее, ярче. Это показывает, что качество изменяется по степени проявления.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Качественное 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прилагательное называет признак, который может проявляться сильнее или слабее: высокий, интересный, яркий. Именно такие слова образуют степени сравнения.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Краткая форма рядом со сравнением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не заменяет степень сравнения: она сообщает о состоянии или результате, например: дверь открыта, ответ верен, путь далёк.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прилагательного меняется по родам, числам и падежам, поэтому её окончание помогает связать слово с существительным в предложении.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«Полные и краткие прилагательные»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падежа нужно учитывать при согласовании полной формы с существительным.
</a:t>
            </a:r>
            <a:endParaRPr lang="en-US" sz="14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полные и краткие формы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выбор формы зависит от задачи высказывания: описать предмет, сообщить состояние или сделать короткий вывод.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 удобнее для описания, а краткие — для сообщений о состоянии и кратких формулировок. Обе формы активно используются в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теме; обобщение примеров из школьных упражнений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вопросы: к полной форме задают какой? какая?, а к краткой — каков? какова? Это мешает правильно определить форму прилагательного.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изменять краткую форму по падежам: она сохраняет вид при связи с подлежащим, поэтому ошибки возникают при попытке подобрать ей падежное окончание.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образование краткой формы у слов, которые её не имеют. Для таких прилагательных нужно запомнить ограничения разряда.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Внимания требуют и окончания: в кратких формах легко ошибиться в безударной позиции или при выборе мягкого знака, например в словах ясен, готов, верен.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форму прилагательного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полную форму от краткой и выбрать правильное употребление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наблюдения и сравнения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 та же основа может иметь полную и краткую формы, которые по-разному работают в 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влияет на его роль в предложении: полная чаще определяет предмет, а краткая сообщает о его состоянии или признаке в высказывании.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«Полные и краткие прилагательные»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 краткие прилагательные: главное запомнить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прилагательного обычно описывает признак предмета и изменяется по падежам, а краткая форма чаще передаёт состояние, результат или оценку. Умение различать их делает речь точнее и грамотнее.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2026-05-22T06:48:28Z</dcterms:created>
  <dcterms:modified xsi:type="dcterms:W3CDTF">2026-05-22T06:48:28Z</dcterms:modified>
</cp:coreProperties>
</file>