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треугольников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по двум углам определить подобие треугольников.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сравнивать фигуры, работать с масштабом, строить чертежи и находить недоступные размеры по пропорции. В геометрии 8 класса это один из самых практичных инструментов решения задач.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треугольники подобны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одинаковую форму: их углы соответственно равны, а стороны расположены в одном и том же порядке.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стороны подобных треугольников пропорциональны. Это значит, что каждая пара сходственных сторон изменяется в одно и то же число раз.
</a:t>
            </a:r>
            <a:endParaRPr lang="en-US" sz="1545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записывают так: ΔABC ∼ ΔA1B1C1. Порядок вершин показывает, какие углы и стороны соответствуют друг другу.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сходственных сторон называют коэффициентом подобия. Он показывает, во сколько раз один треугольник больше или меньше другого.
</a:t>
            </a:r>
            <a:endParaRPr lang="en-US" sz="17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Сходственные элементы треугольников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углы, которые соответствуют друг другу в подобных треугольниках. Их величины равны, поэтому они позволяют правильно сопоставить фигуры.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Сходственные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лежащие напротив равных углов, называют сходственными. Именно их сравнивают при нахождении коэффициента подобия и неизвестных длин.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вершине A соответствует A1, то B соответствует B1, а C — C1. Нарушение порядка приводит к ошибке в записи и решении задачи.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сумма углов треугольника, поэтому две равные пары углов автоматически задают и третью пару.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позволяет доказать подобие, даже если напрямую отмечены только два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 из школьного курса геометрии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первый признак подобия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 через равенство углов и сумму углов треугольника.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равного угла недостаточно
</a:t>
            </a:r>
            <a:endParaRPr lang="en-US" sz="3153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 не определяет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равному углу треугольники могут лишь частично совпадать. Остальные углы и стороны при этом остаются неизвестными, поэтому вывод о подобии делать нельзя.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две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 две пары соответствующих углов, форма треугольников уже полностью задаётся. Тогда можно уверенно говорить о подобии и переходить к пропорциям сторон.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одинаковая форма, но разные размеры. Один равный угол этого не доказывает: похожие на вид фигуры могут оказаться непохожими по остальным элементам.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коэффициента подобия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сторон увеличены одинаково, поэтому можно сразу увидеть общий масштаб сравнения без дополнительных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каждой пары равно 1:2, значит коэффициент подобия одинаков и равен 2.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«Подобие треугольников»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 по углам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двух равных углов достаточно для вывода о подобии, а когда данных ещё мало.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равных углов подтверждают подобие, а один общий угол сам по себе ничего не доказывает.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признакам подобия треугольников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чертежах, картах и схемах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уменьшенная до масштаба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целый город помещается на одном листе, потому что реальные расстояния уменьшают по масштабу. Форма улиц и кварталов сохраняется, а размеры становятся удобными для чтения и измерения.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Чертёж, который помогает измерять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техническом чертеже деталь изображают не в натуральную величину, а в выбранном масштабе. Благодаря подобию можно точно передать форму объекта и рассчитать реальные размеры по изображению без прямого измерения.
</a:t>
            </a:r>
            <a:endParaRPr lang="en-US" sz="13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доказательство подобия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35738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чертеже отмечают пары углов, которые оказались равными. Важно точно указать, какие именно углы сравниваются, чтобы дальнейшее доказательство было понятным и не вызывало сомнений.
</a:t>
            </a:r>
            <a:endParaRPr lang="en-US" sz="1283" dirty="0"/>
          </a:p>
        </p:txBody>
      </p:sp>
      <p:sp>
        <p:nvSpPr>
          <p:cNvPr id="12" name="Text 2"/>
          <p:cNvSpPr txBox="1"/>
          <p:nvPr/>
        </p:nvSpPr>
        <p:spPr>
          <a:xfrm>
            <a:off x="635738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записывают, почему углы равны: из-за параллельных прямых, вертикальных углов, общего угла или другого свойства. Без такого объяснения запись решения считается неполной.
</a:t>
            </a:r>
            <a:endParaRPr lang="en-US" sz="1352" dirty="0"/>
          </a:p>
        </p:txBody>
      </p:sp>
      <p:sp>
        <p:nvSpPr>
          <p:cNvPr id="13" name="Text 3"/>
          <p:cNvSpPr txBox="1"/>
          <p:nvPr/>
        </p:nvSpPr>
        <p:spPr>
          <a:xfrm>
            <a:off x="635738" y="3697822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 о подобии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формулируют вывод: треугольники подобны по первому признаку. Такая фраза показывает, что для доказательства использованы именно две пары равных углов.
</a:t>
            </a:r>
            <a:endParaRPr lang="en-US" sz="1397" dirty="0"/>
          </a:p>
        </p:txBody>
      </p:sp>
      <p:sp>
        <p:nvSpPr>
          <p:cNvPr id="14" name="Text 4"/>
          <p:cNvSpPr txBox="1"/>
          <p:nvPr/>
        </p:nvSpPr>
        <p:spPr>
          <a:xfrm>
            <a:off x="3523695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сходственные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называют соответствующие вершины, углы и стороны. Порядок записи должен совпадать в обоих треугольниках, иначе легко перепутать, какие стороны нужно сравнивать и в какой пропорции.
</a:t>
            </a:r>
            <a:endParaRPr lang="en-US" sz="1227" dirty="0"/>
          </a:p>
        </p:txBody>
      </p:sp>
      <p:sp>
        <p:nvSpPr>
          <p:cNvPr id="15" name="Text 5"/>
          <p:cNvSpPr txBox="1"/>
          <p:nvPr/>
        </p:nvSpPr>
        <p:spPr>
          <a:xfrm>
            <a:off x="3523695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подобие в решении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решение нахождением коэффициента подобия или составлением пропорции для неизвестной стороны. Так доказательство сразу переходит в вычисление и дает конкретный ответ.
</a:t>
            </a:r>
            <a:endParaRPr lang="en-US" sz="1227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записывают подобие в неверной последовательности. Из-за этого сходственные углы и стороны путаются, а пропорция составляется неправильно, хотя сами равные углы могли быть найдены верно.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равный угол или только равенство сторон не доказывают подобие по первому признаку. Для вывода нужны именно две пары равных углов, иначе форма треугольников может различаться.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данных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сравнивать не соответствующие друг другу стороны. Если брать стороны в случайном порядке, отношение получится неверным, и ответ не совпадет с условием задачи.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стороны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правильного доказательства можно потерять баллы из-за неверной пропорции. Нужно следить, чтобы в числителях и знаменателях стояли именно сходственные стороны, а не любые удобные числа.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пропорции
</a:t>
            </a:r>
            <a:endParaRPr lang="en-US" sz="13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подобия треугольников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выбор признака зависит от того, какие элементы уже известны на чертеже: углы, стороны или их 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часто самый быстрый: достаточно двух равных углов, и подобие уже можно доказать.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8 класса; сравнительная схема признаков подобия.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первого признака с параллельными прямыми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параллель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треугольника или рядом с ним проводят прямую, параллельную одной из сторон. На чертеже сразу появляются углы, которые удобно сравнивать.
</a:t>
            </a:r>
            <a:endParaRPr lang="en-US" sz="1259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равные углы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свойств параллельных прямых получают равенство накрест лежащих или соответственных углов. Так находят две пары углов, необходимых для первого признака.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видно подобие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фиксации равных углов делают вывод о подобии треугольников. Этот прием часто помогает в построениях, делении отрезков и задачах на пропорциональные отношения.
</a:t>
            </a:r>
            <a:endParaRPr lang="en-US" sz="12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подобие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первого признака подобия треугольников
</a:t>
            </a:r>
            <a:endParaRPr lang="en-US" sz="15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высоту предмета по тени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человек на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человек стоит рядом с деревом, а рядом на земле лежат их тени. Если измерить рост человека и длину обеих теней, можно составить пропорцию и найти высоту дерева без прямого измерения.
</a:t>
            </a:r>
            <a:endParaRPr lang="en-US" sz="1359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можно считать параллельными, поэтому получаются два треугольника с одинаковыми углами. Именно так первый признак подобия переводит наблюдение в расчет и помогает узнать недоступную высоту.
</a:t>
            </a:r>
            <a:endParaRPr lang="en-US" sz="13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пропорции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рост человека и длины теней. По данным таблицы можно составить пропорцию и найти высоту дерева.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позволяет заменить прямое измерение вычислением по пропорции и получить высоту недоступного объекта.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подобия треугольников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475" y="1584875"/>
            <a:ext cx="3771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первый признак особенно полезен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реальные расстояния изображают в уменьшенном виде. Подобие помогает сравнивать отрезки и быстро переводить измерения на чертеже в реальные размеры.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зданий и деталей важно сохранять форму объекта при изменении масштаба. Первый признак помогает проверять пропорции и находить неизвестные размеры по готовому изображению.
</a:t>
            </a:r>
            <a:endParaRPr lang="en-US" sz="1213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и 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слишком высокий или расположен далеко, его удобнее измерять через тень. В таких задачах подобие делает недоступную величину вычисляемой с помощью простых данных.
</a:t>
            </a:r>
            <a:endParaRPr lang="en-US" sz="1269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отрезка, проведении параллельных прямых и построении похожих фигур первый признак ускоряет решение. Он позволяет опираться на равные углы и не переходить к сложным вычислениям.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первом признаке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заметить два равных угла и правильно определить соответствующие вершины, тогда вся дальнейшая работа строится по понятному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соединяет геометрию углов и пропорции сторон, поэтому особенно удобен для быстрых и наглядных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подобия треугольников, 8 класс.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треугольников прост и полезен: две пары равных углов сразу дают подобие. С его помощью легко находить стороны, строить пропорции и решать практические задачи.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2026-05-29T03:50:26Z</dcterms:created>
  <dcterms:modified xsi:type="dcterms:W3CDTF">2026-05-29T03:50:26Z</dcterms:modified>
</cp:coreProperties>
</file>