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США: страна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как природа формирует жизнь в США.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удобно изучать по карте: на ней хорошо видны штаты, крупные города, горы, равнины и побережья, а также связи между природой и расселением людей.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 карте: почему это удобно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США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страны помогает быстро увидеть её размеры, вытянутые берега и расположение соседей. На западе США омывает Тихий океан, на востоке — Атлантический.
</a:t>
            </a:r>
            <a:endParaRPr lang="en-US" sz="1101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общий контур
</a:t>
            </a:r>
            <a:endParaRPr lang="en-US" sz="147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карте показывают штаты, столицу и крупные города. Это помогает понять, как устроена страна и где находятся главные центры жизни.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подписи и названия
</a:t>
            </a:r>
            <a:endParaRPr lang="en-US" sz="1495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насколько уменьшены расстояния на карте. Без него трудно понять, как далеко друг от друга расположены города, горы и реки.
</a:t>
            </a:r>
            <a:endParaRPr lang="en-US" sz="1169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 про масштаб
</a:t>
            </a:r>
            <a:endParaRPr lang="en-US" sz="1486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отделяет одну территорию от другой, а штат — это часть федерации со своими законами. Регион объединяет территории с похожими природными или хозяйственными признаками.
</a:t>
            </a:r>
            <a:endParaRPr lang="en-US" sz="1010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Различай границы и регионы
</a:t>
            </a:r>
            <a:endParaRPr lang="en-US" sz="127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и Гавайи находятся отдельно от основной части страны. Их положение легко заметить, если внимательно смотреть не только на континентальную часть карты.
</a:t>
            </a:r>
            <a:endParaRPr lang="en-US" sz="1032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удалённые части
</a:t>
            </a:r>
            <a:endParaRPr lang="en-US" sz="13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между океанами
</a:t>
            </a:r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глобусе США расположены между двумя огромными океанами: Атлантическим и Тихим. Такое положение делает страну важной для морских путей, торговли и связи между регионами. Берега во многом определяют развитие портов и крупных городов.
</a:t>
            </a:r>
            <a:endParaRPr lang="en-US" sz="109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Широты и сезоны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территории лежит в умеренных широтах, поэтому здесь сменяются сезоны и встречаются разные типы погоды. Чем дальше на юг, тем теплее становится климат, а на севере чаще бывают холодные зимы и снежный покров.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территории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и Гавайи резко выделяются на фоне континентальной части страны. Аляска расположена далеко на севере, а Гавайи — в тропиках, поэтому в одной стране соседствуют очень разные природные условия и ландшафты.
</a:t>
            </a:r>
            <a:endParaRPr lang="en-US" sz="1206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США на карте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Восточные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2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 — древние горы на востоке страны. Они ниже и мягче по формам, чем молодые горные системы запада, поэтому рельеф здесь более спокойный и освоенный.
</a:t>
            </a:r>
            <a:endParaRPr lang="en-US" sz="1292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Западные хребты
</a:t>
            </a:r>
            <a:pPr algn="l" indent="0" marL="0">
              <a:lnSpc>
                <a:spcPct val="100000"/>
              </a:lnSpc>
              <a:buNone/>
            </a:pPr>
            <a:r>
              <a:rPr lang="en-US" sz="2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тянутся вдоль западной окраины страны и включают высокие горные хребты. Здесь рельеф самый сложный: горы чередуются с межгорными котловинами и плато.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Центральные 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2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занимают широкую центральную часть США. Ровная поверхность и большие пространства сделали этот район особенно удобным для сельского хозяйства и транспорта.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Плато и каньоны
</a:t>
            </a:r>
            <a:pPr algn="l" indent="0" marL="0">
              <a:lnSpc>
                <a:spcPct val="100000"/>
              </a:lnSpc>
              <a:buNone/>
            </a:pPr>
            <a:r>
              <a:rPr lang="en-US" sz="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плато сочетают возвышенные поверхности, каньоны и сухие территории. Такие формы рельефа хорошо показывают, насколько разнообразна природа США даже в пределах одного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и Кордильеры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Аппалачи протянулись вдоль востока страны и особенно заметны в её восточной части. Это невысокие, сильно разрушенные временем горы с округлыми хребтами и широкими долинами.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Аппалачи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занимают запад США и включают Скалистые горы, Сьерра-Неваду и Каскадные горы. Здесь рельеф выше, моложе и сложнее, чем на востоке.
</a:t>
            </a:r>
            <a:endParaRPr lang="en-US" sz="1310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Кордильеры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восточными и западными горами лежит широкая низменная и равнинная часть материка. Именно она связывает многие районы страны и облегчает транспортные связи.
</a:t>
            </a:r>
            <a:endParaRPr lang="en-US" sz="1215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середина страны
</a:t>
            </a:r>
            <a:endParaRPr lang="en-US" sz="1547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возрасте и высоте гор влияет на ландшафты, реки и хозяйство. Поэтому восток и запад США выглядят и используются людьми по-разному.
</a:t>
            </a:r>
            <a:endParaRPr lang="en-US" sz="1310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различаются
</a:t>
            </a:r>
            <a:endParaRPr lang="en-US" sz="15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и озёра США важны не только для карты, но и для транспорта, водоснабжения и 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Миссисипи–Миссури образует огромную речную ось, а Великие озёра дают крупнейший запас пресной воды и удобные пути сообщения.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 Geological Survey; Encyclopaedia Britannica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Великие озёра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США меняется с севера на юг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географическим положением и погодой в разных частях страны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США
</a:t>
            </a:r>
            <a:endParaRPr lang="en-US" sz="2941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США климат обычно влажный и умеренный: здесь достаточно осадков, хорошо выражены времена года и много лесов. Такое сочетание удобно для жизни и сельского хозяйства.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страны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районы суше, потому что горы и удалённость от океана уменьшают количество влаги. Поэтому здесь встречаются пустыни, полупустыни и засушливые плато.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запад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Юго-восток отличается тёплым и влажным климатом. Лето здесь долгое, а зима мягкая, что особенно заметно во Флориде и вдоль побережья Мексиканского залива.
</a:t>
            </a:r>
            <a:endParaRPr lang="en-US" sz="1240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юго-восток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Гавайи находятся в тропиках, поэтому там почти нет холодной зимы. Климат мягкий круглый год, а растительность и природа напоминают островной тропический мир.
</a:t>
            </a:r>
            <a:endParaRPr lang="en-US" sz="1255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Гавайи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климатических поясов и фронтов делают погоду в центре США очень переменчивой.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потока воздуха особенно заметно влияют на погоду в центральной части страны.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1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Weather Service; NOAA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289"/>
            <a:ext cx="2916900" cy="8488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1997089"/>
            <a:ext cx="2916900" cy="8488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2892889"/>
            <a:ext cx="2916900" cy="8488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25" y="3788689"/>
            <a:ext cx="2916900" cy="8488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483425" y="11404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Аляски: 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Аляски тундра кажется почти пустой, но летом она оживает: мох, лишайники, низкие кустарники и стада северных оленей. Долгая зима и вечная мерзлота делают ландшафт суровым, а жизнь — приспособленной к холоду.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83425" y="20362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США во многих местах покрыт лесами. Здесь встречаются хвойные и смешанные леса, где высокие деревья соседствуют с реками, озёрами и влажным воздухом с Атлантики. Такие места особенно красивы осенью, когда листья меняют цвет.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83425" y="29320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и поля
</a:t>
            </a:r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страны простираются прерии — широкие травянистые пространства. Открытые равнины удобны для полей, пастбищ и больших ферм, потому что здесь много света, ветра и ровных участков без высоких гор.
</a:t>
            </a:r>
            <a:endParaRPr lang="en-US" sz="1005" dirty="0"/>
          </a:p>
        </p:txBody>
      </p:sp>
      <p:sp>
        <p:nvSpPr>
          <p:cNvPr id="12" name="Text 4"/>
          <p:cNvSpPr txBox="1"/>
          <p:nvPr/>
        </p:nvSpPr>
        <p:spPr>
          <a:xfrm>
            <a:off x="3483425" y="38278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пустынь до тропиков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юго-западе США встречаются пустыни с редкими кактусами, сухими руслами рек и очень жарким днём. А во Флориде и на Гавайях климат теплее и влажнее, поэтому там растут тропические растения и пальмы.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природных мира США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458403"/>
            <a:ext cx="4151400" cy="21306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Побережья, внутренние равнины и крупные ресурсы по-разному поддерживают хозяйство США.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неравномерно: море, недра, леса и плодородные равнины выполняют разные функции.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хозяйства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физической и хозяйственной карте США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 — федерация, поэтому власть распределена между страной и штатами.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страны единая система управления, но у каждого штата есть собственные полномочия. Столица выделена отдельно.
</a:t>
            </a:r>
            <a:endParaRPr lang="en-US" sz="1519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политической карты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структура США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люди тяготеют к морю, крупным озёрам и большим городам. Внутри материка плотность заметно ниже.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густонаселённые зоны связаны с побережьями и крупными агломерациями; пустынные и горные районы заселены слабее.
</a:t>
            </a:r>
            <a:endParaRPr lang="en-US" sz="1595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карте населения США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 регионам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карте США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0646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
</a:t>
            </a:r>
            <a:pPr algn="l" indent="0" marL="0">
              <a:lnSpc>
                <a:spcPct val="100000"/>
              </a:lnSpc>
              <a:buNone/>
            </a:pPr>
            <a:r>
              <a:rPr lang="en-US" sz="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расположен на Атлантическом побережье и давно связан с морской торговлей, финансовыми центрами и плотной городской застройкой. Его положение у океана сделало город одним из главных узлов страны.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36862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Лос-Анджелес и Сан-Франциско лежат у Тихого океана. Эти города связаны с портами, международными связями и мягким климатом, который привлекает людей, бизнес и туризм.
</a:t>
            </a:r>
            <a:endParaRPr lang="en-US" sz="1078" dirty="0"/>
          </a:p>
        </p:txBody>
      </p:sp>
      <p:sp>
        <p:nvSpPr>
          <p:cNvPr id="13" name="Text 4"/>
          <p:cNvSpPr txBox="1"/>
          <p:nvPr/>
        </p:nvSpPr>
        <p:spPr>
          <a:xfrm>
            <a:off x="10646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Чикаго
</a:t>
            </a:r>
            <a:pPr algn="l" indent="0" marL="0">
              <a:lnSpc>
                <a:spcPct val="100000"/>
              </a:lnSpc>
              <a:buNone/>
            </a:pPr>
            <a:r>
              <a:rPr lang="en-US" sz="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Чикаго стоит у Великих озёр и вырос как важный транспортный узел между востоком и внутренними районами. Его положение помогает понять роль воды, путей сообщения и промышленности.
</a:t>
            </a:r>
            <a:endParaRPr lang="en-US" sz="1078" dirty="0"/>
          </a:p>
        </p:txBody>
      </p:sp>
      <p:sp>
        <p:nvSpPr>
          <p:cNvPr id="14" name="Text 5"/>
          <p:cNvSpPr txBox="1"/>
          <p:nvPr/>
        </p:nvSpPr>
        <p:spPr>
          <a:xfrm>
            <a:off x="3686251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внутри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Сиэтл и Атланта показывают, что крупные города бывают не только на берегу. Сиэтл расположен на северо-западе, а Атланта — во внутренней части юго-востока.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36862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Майами
</a:t>
            </a:r>
            <a:pPr algn="l" indent="0" marL="0">
              <a:lnSpc>
                <a:spcPct val="100000"/>
              </a:lnSpc>
              <a:buNone/>
            </a:pPr>
            <a:r>
              <a:rPr lang="en-US" sz="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Майами находится на юго-востоке страны, в тёплом прибрежном районе. Здесь особенно заметны связи между климатом, курортами, морской торговлей и риском тропических штормов.
</a:t>
            </a:r>
            <a:endParaRPr lang="en-US" sz="10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Культурно-географические регионы США помогают увидеть, как история, климат и хозяйство создают разные образы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связан со своим природным и историческим профилем, поэтому карта США одновременно едина и очень разнообразна.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их особенности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Культурно-географическое деление США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природы к 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климатические явления и рельеф влияют на поселения, транспорт и сельское хозяйство.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74750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5893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63263" y="1374750"/>
            <a:ext cx="284700" cy="253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87404"/>
            <a:ext cx="284700" cy="2277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вопросов по карте США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два океана, которые омывают США, и объясните, почему такое положение важно для торговли, погоды и жизни на побережьях. Подсказка: один океан — на востоке, другой — на западе.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берега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Вспомните, какие горы тянутся на востоке страны, а какие — на западе. Сравните их по высоте и возрасту, чтобы понять, почему одни районы более ровные, а другие горные.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 сторонам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Великие равнины так важны для сельского хозяйства? Подумайте о ровной поверхности, плодородных почвах и больших пространствах, где удобно выращивать зерно и разводить скот.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фермы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Великие озёра и чем они полезны людям? Вспомните перевозки, пресную воду и крупные города, которые выросли рядом с ними.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города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районы США чаще всего страдают от ураганов, а где вероятнее засухи? Сопоставьте тёплое побережье и сухой запад, чтобы связать погоду с картой страны.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погоды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страну через карту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помогает понять, где проложены дороги, где развиваются города и почему одни территории удобнее для жизни, чем другие. Горы, равнины и побережья по-разному направляют освоение страны.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океаны связывают регионы между собой. Они дают воду, перевозки и выход к внешнему миру, поэтому природные пути часто оказываются важнее, чем кажется на первый взгляд.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вывод прост: одна страна может быть очень разной, если её территория велика и разнообразна. Именно поэтому карта США — это ключ к пониманию её жизни.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культуры выращивают, как строят дома и когда возникает риск засухи или штормов. Поэтому юг, север и запад США живут в разных природных условиях.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карта объясняет страну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США показывает, что пространство не просто фон, а важная часть жизни страны. Океаны, горы, реки и климат напрямую влияют на людей, города и хозяйство.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2026-07-25T07:59:09Z</dcterms:created>
  <dcterms:modified xsi:type="dcterms:W3CDTF">2026-07-25T07:59:09Z</dcterms:modified>
</cp:coreProperties>
</file>