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атмосфере: что происходит в воздухе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влага управляет облаками, туманом, осадками и росой.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вокруг нас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 — это вода в разных состояниях: от невидимого пара до мельчайших капель и льдинок.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водяной пар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форма воды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нельзя увидеть, но он постоянно присутствует в воздухе. Его количество зависит от испарения, температуры и движения воздушных масс.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2225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появляется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82225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больше над тёплой водой, влажной почвой и листьями. Чем выше температура, тем легче вода переходит в газообразное состояние.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тепло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 может удерживать бесконечно много пара. При охлаждении его способность «вмещать» влагу быстро уменьшается.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782225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782225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 — основа для облаков, тумана, росы и многих осадков. Без него привычная погода была бы совсем другой.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насыщение воздуха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03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влажность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3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показывает, сколько водяного пара находится в воздухе в данный момент. Этот показатель помогает понять, сухой воздух или уже близок к насыщению.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390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насыщается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4390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Насыщение наступает, когда воздух почти не может принять больше пара. Тогда при малейшем охлаждении лишняя влага начинает собираться в капли.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77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зависит от температуры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77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воздух, тем меньше пара он способен удерживать. Поэтому одинаковое количество влаги по-разному ощущается в тёплой и холодной погоде.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влага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тепло, испарение и охлаждение возвращают воду в атмосферный цикл.
</a:t>
            </a:r>
            <a:endParaRPr lang="en-US" sz="14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 конденсация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пар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происходит, когда жидкая вода получает тепло и превращается в газ. Оно идёт с поверхности морей, луж, почвы и листьев каждый день.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почти всегда идут вместе. Поэтому после дождя, над водой или при резкой смене температуры чаще можно заметить влагу в воздухе.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капли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начинается при охлаждении. Водяной пар снова становится каплями, если воздух теряет тепло или встречает более холодную поверхность.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635360"/>
            <a:ext cx="3777900" cy="9500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влажности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показателя влажности помогают описать воздух по-разному: один говорит о количестве пара, другой — о степени насыщения.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удобна для прогноза погоды, а абсолютная — для оценки реального содержания водяного пара.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определения метеорологии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меняет влажность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масса водяного пара даёт разную относительную влажность в тёплом и холодном воздухе.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более высокой температуре воздух способен вместить больше пара, поэтому относительная влажность снижается при одинаковом количестве влаги.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зависимости влагоёмкости воздуха от температуры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и роса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насыщения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 — это температура, при которой воздух становится насыщенным и водяной пар начинает превращаться в капли. Она помогает понять, когда появится конденсация.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влажность, тем ближе воздух к точке росы. Поэтому в сырой вечер капли могут появиться быстрее, чем в сухую погоду.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роса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образуется ночью или ранним утром, когда трава и листья остывают быстрее воздуха. На них выпадает тонкий слой воды.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 поверхности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поверхность охлаждается ниже точки росы, на ней оседает влага из воздуха. Так часто появляются капли на стекле, металле и траве.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чаще появляется, когда поверхность остывает ниже точки замерзания и пар оседает в виде кристаллов.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физическое определение процесса замерзания воды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поверхности до этой отметки водяной пар может сразу перейти в лёд.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процессу подъёма влажного воздуха, его охлаждения и конденсации водяного пара
</a:t>
            </a:r>
            <a:endParaRPr lang="en-US" sz="14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туман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опасаются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тумана — резкое ухудшение видимости. Поэтому водителям, пешеходам и пилотам приходится быть внимательнее: в воздухе много капель, но они слишком малы для дождя.
</a:t>
            </a:r>
            <a:endParaRPr lang="en-US" sz="846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воздуха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возникает, когда влажный воздух у поверхности земли остывает до точки росы. Тогда водяной пар превращается в мельчайшие капли, которые остаются в воздухе и рассеивают свет.
</a:t>
            </a:r>
            <a:endParaRPr lang="en-US" sz="828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возникает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туман появляется ночью, ранним утром или над водой, где воздух быстро насыщается влагой. Особенно он заметен в низинах, где холодный воздух задерживается дольше.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облака к осадкам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от облачных капель и кристаллов к разным видам осадков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33" y="1715825"/>
            <a:ext cx="600213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влияет на самочувствие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самочувствие при разной влажности воздуха.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Комфортнее всего при средней влажности; высокая влажность особенно тяжела в жару, а низкая усиливает сухость.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сведений о влиянии влажности воздуха на 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душно в жару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03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охлаждение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3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насыщен влагой, пот испаряется медленнее. Организм теряет меньше тепла, поэтому жара ощущается сильнее, чем показывает термометр, и тело быстрее устаёт.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390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духоты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4390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удерживает больше водяного пара у кожи и мешает испарению. Из-за этого появляется ощущение липкости, а двигаться и дышать становится труднее.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77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эффект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77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воздухе испарение идёт быстрее. Это помогает охлаждаться, но одновременно сушит кожу, губы и слизистые, поэтому воздух кажется жёстче и менее комфортным.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опыт с каплями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поверхность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холодную бутылку или металлическую банку и внесите её в тёплое помещение. Если воздух влажный, на поверхности быстро появятся маленькие капли воды.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легко повторить дома и увидеть конденсацию своими глазами. Он помогает понять, почему роса появляется на траве, а капли — на стакане с холодным напитком.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возникают потому, что воздух рядом с предметом охлаждается ниже точки росы. Водяной пар становится жидкой водой без всяких специальных приборов.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635360"/>
            <a:ext cx="3777900" cy="9500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влажность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метеостанциях используют несколько показателей, чтобы оценить влагу в воздухе и возможные изменения погоды.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влажности недостаточно: для прогноза важны ещё температура, точка росы и видимость, потому что вместе они указывают на туман, облака и осадки.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метеорологии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10425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425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 — это невидимая форма воды в воздухе. Он не имеет капель, но участвует в образовании облаков, тумана и осадков.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25400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росы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25400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 тогда, когда поверхность охлаждается ниже точки росы. В этот момент водяной пар уже не может оставаться в воздухе и превращается в капли.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67912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показателя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67912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насколько воздух близок к насыщению, а абсолютная — сколько пара в нём реально находится. Эти величины описывают разные стороны одного явления.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4144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влажность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744138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влажности пот испаряется медленнее, поэтому телу труднее охлаждаться. Из-за этого жара переносится тяжелее, чем в сухом воздухе.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86650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 земли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986650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считают облаком у земли, потому что он тоже состоит из крошечных капель воды, только образуется не высоко в небе, а прямо у поверхности.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погоды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круговорота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переносит воду с поверхности суши и водоёмов в воздух. Без этого шага не было бы ни облаков, ни последующих осадков.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запускает изменения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 запускает конденсацию. Именно поэтому облака, туман и роса появляются чаще там, где температура быстро меняется.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погода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водяного пара влияет на вид погоды: сухой воздух и влажный воздух ощущаются по-разному, а облачность и осадки зависят от содержания влаги.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температура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определяет, сколько пара может удержать воздух. Поэтому одни и те же условия в жару и в холод дают разные результаты.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движении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 — это не отдельное явление, а часть постоянного движения воды. Она соединяет испарение, облака, туман, осадки и наш повседневный комфорт.
</a:t>
            </a:r>
            <a:endParaRPr lang="en-US" sz="17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2026-07-26T16:01:05Z</dcterms:created>
  <dcterms:modified xsi:type="dcterms:W3CDTF">2026-07-26T16:01:05Z</dcterms:modified>
</cp:coreProperties>
</file>