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раскол и 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страны, разделённой стеной и вновь ставшей единой.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Германия стала разделённой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победители войны разделили Германию на зоны оккупации. Разногласия между бывшими союзниками быстро превратили это временное решение в долгий политический раскол Европы.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оккупации к двум германским государствам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европейский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 стал частью холодной войны. Он показывал, как противостояние СССР и западных держав влияло на судьбы целых стран и миллионов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обе части назывались Германией, их политическая жизнь, экономика и повседневные правила быстро стали различаться. Это усилило ощущение, что страна расколота не только географически, но и идеологически.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советской зоне была создана ГДР. Государство строилось по социалистической модели: с плановой экономикой, сильной ролью правящей партии и заметным влиянием СССР.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на территории западных зон возникла ФРГ. Здесь развивались парламентская демократия, многопартийность и рыночная экономика, ориентированная на восстановление и рост благосостояния.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и ГДР: основные различия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развивались две части одной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и экономические модели усиливали разрыв между Западом и Востоком Германии.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ФРГ и ГДР, 1949–1990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431" y="1796650"/>
            <a:ext cx="2248339" cy="1758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разрезанный надвое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 августа 1961 года Берлинская стена начала менять жизнь города. Она разделила улицы, площади и кварталы, которые ещё вчера были частью одного целого. Для многих жителей граница стала неожиданной и очень личной трагедией.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бетон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тянулась примерно на 155 километров вокруг Западного Берлина. Помимо бетонных блоков, были сторожевые башни, заграждения и охраняемая полоса. Всё это делало побег крайне опасным и почти невозможным.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Стеной были разорваны семьи, дружбы и обычные школьные или рабочие маршруты. Люди могли жить совсем рядом, но уже не могли свободно встретиться. Для многих это стало самым болезненным знаком разделённой Германии.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 — главный символ раскола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движение людей между Востоком и Западом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строительства стены перемещение резко сократилось, а к концу 1980-х снова стало быстро расти из-за кризиса и протестов.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показывает: чем слабее становился контроль ГДР, тем активнее люди стремились к переменам.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данные о миграции и пересечении границы из ГДР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ГДР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собраний и поездок была сильно ограничена. Не каждый мог уехать за границу или свободно выразить своё мнение, поэтому жизнь часто казалась строго регламентированной.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Штази следила за настроениями людей, перепиской и разговорами. Многие жители старались быть осторожными даже в кругу знакомых, потому что открытое несогласие могло обернуться проблемами.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не всегда хватало одежды, техники и других нужных вещей. Очереди были привычной частью повседневности, а покупка простых товаров иногда требовала терпения и времени.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государство обеспечивало бесплатное образование, гарантированную работу и доступное жильё. Для многих семей это означало стабильность, даже если приходилось мириться с жёсткими правилами.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ФРГ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экономики в домах становилось больше удобств, а города заметно менялись. Для многих людей ФРГ стала примером того, как быстро может расти благосостояние.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личной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ФРГ могли свободнее выбирать профессию, путешествовать и выражать мнение. Это создавало ощущение открытого общества, где у человека было больше собственных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 послевоенном росте сыграла помощь по плану Маршалла. Она поддержала промышленность, строительство и торговлю, помогая стране быстрее вернуться к нормальной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1950–1960-х годах ФРГ быстро восстанавливалась после войны. Промышленность росла, появлялись новые заводы, дороги и жилые кварталы, а семьи всё чаще покупали автомобили и бытовую технику.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объединению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события, которые постепенно сделали раздел страны неустойчивым.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9 ноября 1989 года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у переходов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сообщения о новых правилах выезда тысячи людей отправились к пограничным пунктам. Многие хотели сами проверить, правда ли теперь можно свободно пройти на другую сторону.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неясного объявления и растущего давления толпы пограничники начали открывать проходы. Ситуация развивалась быстро, и контроль над ней почти исчез.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стене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Берлина переходили границу, обнимались, поднимались на стену и отбивали от неё куски. Это было похоже на радостный взрыв надежды после долгих лет разделения.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стало знаком конца Берлинской стены и важным моментом завершения холодной войны. Для Германии оно открыло путь к мирному объединению.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меньше давления на союзников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всё осторожнее вмешивалась в дела стран Восточной Европы. Руководство ГДР больше не могло рассчитывать на прежнюю поддержку СССР для подавления недовольства и протестов.
</a:t>
            </a:r>
            <a:endParaRPr lang="en-US" sz="1193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1989–1990: путь к переговорам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советского контроля открыло дорогу массовым выступлениям и реформам. Для ГДР это означало потерю прежней опоры и сделало объединение Германии реальной политической возможностью.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курс на перестройку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начал реформы, которые изменили политическую жизнь СССР. Перестройка и гласность ослабили старую систему управления и сделали советскую внешнюю политику менее жёсткой.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переменам в Восточной Европе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к юридическому объединению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октября 1990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Подписанный договор закрепил объединение и дал Германии полный суверенитет. Эта дата стала официальным днём единой страны и ежегодно отмечается как День немецкого единства.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суверенитету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показали, что Германия возвращает себе полную самостоятельность постепенно, через соглашение с бывшими союзниками. Это было мирное решение, основанное на дипломатии, а не на силе.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обсуждали границы будущей Германии, её международный статус, размеры армии и условия вывода иностранных войск. Без этих договорённостей объединение не могло стать законным и признанным.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переговоров оказались две немецкие державы и четыре страны-победительницы во Второй мировой войне. Такой формат помог согласовать решение, важное для всей Европы, а не только для Германии.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1990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восточные земли получили масштабную поддержку: строились дороги, обновлялись дома, предприятия и городская среда. Однако восстановление шло неравномерно и заняло годы.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улучшения были заметными, но экономическое выравнивание между востоком и западом происходило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послевоенном развитии восточных земель Германии; оценочная учебная схема, без привязки к единому статистическому ряду.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изменило жизнь страны сразу в нескольких сферах. Ниже показано, какие последствия были наиболее заметны.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принесло политическое единство и новые возможности, но в экономике и социальной сфере перемены сначала были болезненными.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объединения Германии, 1990-е годы.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Политические, экономические и социальные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земли в первые годы после объединения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1990–1991: перестройка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многие предприятия бывшей ГДР оказались неконкурентоспособными. Часть фабрик закрылась, а другие были резко перестроены, что сразу повлияло на рабочих и их семьи.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1990-х: рост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восточных землях выросла безработица, особенно среди работников крупных заводов. Для многих людей это стало самым тяжёлым последствием объединения и потребовало времени на переобучение и поиск новой работы.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1990-х: обновление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начались ремонт дорог, строительство жилья и модернизация школ, транспорта и связи. Восточные земли постепенно менялись, а объединение стало приносить не только трудности, но и новые перспективы.
</a:t>
            </a:r>
            <a:endParaRPr lang="en-US" sz="9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память о разделённой Германии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 года почти все участки Берлинской стены убрали, но отдельные фрагменты оставили как исторические памятники. Они напоминают, что город был разделён не только на карте, но и в жизни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мемориалы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Берлине работают музеи, выставки и мемориальные места, где рассказывают о повседневной жизни в разделённом городе, о попытках побега и о цене свободы для обычных семей.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стене связана не только с историей Германии. Она помогает говорить о правах человека, личном выборе и о том, почему разделение стран оставляет долгий след в жизни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раздела и единства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символы напоминают о разделении, другие — о помощи, надежде и мирном объединении. Вместе они показывают путь Германии через конфликт к единству.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отражают не только прошлый раскол, но и то, как память о нём стала частью общей истории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Германии; условное распределение для визуализации символического значения.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 — разные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 года люди не сразу начали думать одинаково о прошлом. Одни вспоминали уверенность в завтрашнем дне, другие — больше свободы и выбора. Эти разные воспоминания долго влияли на разговоры в семьях и обществе.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повседневные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 жили по разным правилам, поэтому привычки, речь и школьные представления постепенно стали отличаться. Даже обычные вещи — одежда, еда, телепередачи — могли напоминать о том, в какой части Германии вырос человек.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разделение Германии повлияло на культуру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опыт важен и сегодня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стало возможным благодаря договорам, а не новой войне. Переговоры доказали, что даже очень сложные споры можно решать через соглашение и дипломатию.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Германии показывает, что государство может быть разделено из-за международного конфликта и разных политических систем. Это помогает понять, как хрупок мир между странами.
</a:t>
            </a:r>
            <a:endParaRPr lang="en-US" sz="119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выступления граждан в 1989 году показали, что мнение людей способно изменить историю. Когда протесты остаются мирными, у общества появляется шанс на перемены.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ФРГ и ГДР напоминает, почему важны права человека, свободные выборы и свобода слова. Эти принципы защищают общество от нового разделения и насилия.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сумела пройти путь от разделения к единству без новой войны. Этот итог стал возможен благодаря переговорам, смелости людей и их стремлению к свободе, которое оказалось сильнее стены.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ФРГ и ГДР напоминает: даже глубокие конфликты можно преодолеть, если общество выбирает мирный путь, а государства готовы к диалогу и переменам.
</a:t>
            </a:r>
            <a:endParaRPr lang="en-US" sz="2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2026-06-01T05:06:33Z</dcterms:created>
  <dcterms:modified xsi:type="dcterms:W3CDTF">2026-06-01T05:06:33Z</dcterms:modified>
</cp:coreProperties>
</file>