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положение человека: основные темы и обзор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сложной системы живой природы, изучаемой наукой систематикой.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человека развивается благодаря анатомии, палеонтологии и генетике с XIX века. Открытия ископаемых и новые данные постоянно уточняют нашу картину родства человека с другими животными.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классификацию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питается готовыми органическими веществами и активно передвигается, что характерно для животных. Нервная система позволяет реагировать на раздражители и взаимодействовать с окружающей средой.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царства Животные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лишены жесткой клеточной стенки — это свойственно животным и отличает от растений и грибов. Эта особенность сближает человека с другими организмами царства Животные.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особенности человека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относится к царству Животные?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эмбрионов хордовых, в том числе у человека, формируется хорда — осевой скелет, который в дальнейшем заменяется позвоночником. Эта структура укрепляет тело и поддерживает нервную систему.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типа входят рыбы, земноводные, пресмыкающиеся, птицы и млекопитающие. Это разнообразная группа, объединенная общими признаками развития и строения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Хордовые: особенности и связь с человеком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молочные железы, которыми кормят потомство, шерсть и постоянную температуру тела — все это есть и у человека. Эти черты объединяют представителей класса.
</a:t>
            </a:r>
            <a:endParaRPr lang="en-US" sz="115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млекопитающих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рождает живых детёнышей, которые долго находятся под защитой и обучением. Такая забота способствует развитию сложного поведения и культуры.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человеческого развития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 классе Млекопитающие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хватательными конечностями с opposable большим пальцем для удержания предметов и способны мимикой выражать эмоции. У человека это дополняется высокой интеллектуальной деятельностью.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у представителей отряда развито стереоскопическое зрение, позволяющее точно оценивать расстояния, что важно для передвижения и манипуляций в окружающей среде.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Приматы: особенности человека и обезьян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Гориллы, шимпанзе и орангутаны, как и человек, крупные обезьяны без хвоста. Они используют орудия и имеют развитое социальное поведение, что сближает эти виды между собой.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надсемейства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дополнительно развита речь и способность ходить вертикально. Эти отличия обеспечивают уникальные возможности для общения и освоения окружающего мира.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человека среди человекообразных обезьян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человекообразные обезьяны: сходства и отличия
</a:t>
            </a:r>
            <a:endParaRPr lang="en-US" sz="22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 характеризуются крупным объемом мозга, что позволяет решать сложные задачи и создавать орудия труда, как у человека и его вымерших родственников.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социальные структуры в гоминидах обеспечивают коллективное обучение и передачу знаний, что усиливает выживаемость и адаптацию к среде.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инструментов и техник является важным признаком, отличающим гоминид от других приматов и свидетельствующим об их развитом интеллекте.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Гоминиды: ключевые признаки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человека и гоминид: сходство и различия
</a:t>
            </a:r>
            <a:endParaRPr lang="en-US" sz="2639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Гоминиды, включая человека, лишены хвоста — уникальная особенность, которая отличает их от большинства других приматов в эмоцио-двигательной сфере.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у человека и гоминид схожее, с высокой подвижностью кистей, что поддерживает работу с орудиями и другие тонкие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таза у человека обеспечивает устойчивое прямохождение, что стало ключевым шагом на пути эволюции наших предков.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мозговой части черепа у человека значительно больше по сравнению с другими гоминидами, что отражает повышенную когнитивную способность.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человека значительно превосходит большинство млекопитающих, способствуя развитию речи, абстрактного мышления и социальной организации.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1400 см³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средний объем мозга, который обеспечивает сложные когнитивные функции и интеллектуальные способности человека.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Википедия, статьи по анатомии человека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предки: подсемейство Гоминиды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— единственный ныне живущий представитель подсемейства, обладающий развитым языком, культурой и способностью передавать знания последующим поколениям.
</a:t>
            </a:r>
            <a:endParaRPr lang="en-US" sz="131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представители подсемейства Гоминид демонстрируют высокую степень интеллекта, способность к обучению и коллективному взаимодействию.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Неандертальцы, денисовцы и кроманьонцы — ближайшие предки человека с общими чертами, которые создавали сложные орудия и обладали развитой социальной структурой.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родственники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Homo: ключевые биологические особенности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(около 2,4–1,4 млн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вид рода Homo, активно использовавший каменные орудия и демонстрировавший увеличение объёма мозга по сравнению с предками.
</a:t>
            </a:r>
            <a:endParaRPr lang="en-US" sz="1154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(около 1,8 млн–300 тыс.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 с более крупным мозгом и улучшенными навыками охоты, освоивший контроль над огнём и распространившийся из Африки.
</a:t>
            </a:r>
            <a:endParaRPr lang="en-US" sz="1224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(около 300 тыс.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отличается развитой речью, абстрактным мышлением и культурным разнообразием.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групповых отношений и коллективных действий стало основой для эволюции культуры и технологий.
</a:t>
            </a:r>
            <a:endParaRPr lang="en-US" sz="1315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отличается прямохождением, благодаря чему освободил руки для труда и изобретений, что позволило развивать технику и культуру.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детство способствует развитию мозга и социализации, а также аккумулированию опыта, что отражается на успехах в обществе и науке.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Homo sapiens богата разнообразным словарём, что обеспечивает эффективное общение, обучение и передачу знаний между поколениями.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sapiens: современный человек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человека, в частности пятипалая конечность и внутренний костяк, соответствует другим млекопитающим и приматам. Это указывает на общих предков и эволюционную связь.
</a:t>
            </a:r>
            <a:endParaRPr lang="en-US" sz="1271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подтвердил, что геном человека и шимпанзе совпадает более чем на 98%, доказывая близкое биологическое родство и общий эволюционный путь.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родства человека с животными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гоминиды жили в Африке 4–2 миллиона лет назад. Они уже ходили прямо, что стало важным этапом человеческой эволюции и ключом к будущему развитию.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шаги на двух ногах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мигрировал из Африки, распространяясь по Евразии, совершенствуя социальные навыки и опыт использования огня для выживания и комфорта.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 освоение новых территорий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Выделяющийся рост интеллекта у Homo habilis сопровождался созданием каменных инструментов, что позволило более эффективно добывать пищу и защищаться.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начало использования орудий труда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об эволюции человека
</a:t>
            </a:r>
            <a:endParaRPr lang="en-US" sz="26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ДНК показывает, что наши последние общие предки с шимпанзе жили 5–7 миллионов лет назад, подтверждая долгий путь эволюционного развития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понять миграции и адаптации предков в разных климатах, что сыграло роль в формировании современных человеческих рас и культур.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выявляют следы смешения древних человеческих популяций с неандертальцами, что повысило генетическое разнообразие Homo sapiens.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эволюции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каменных и костяных инструментов отражают развитие умственных возможностей древних людей. Они совершенствовали навыки изготовления орудий для выживания и хозяйственной деятельности.
</a:t>
            </a:r>
            <a:endParaRPr lang="en-US" sz="1064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орудия и интеллект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способствовал обмену опытом, планированию охоты и укреплению социальных связей, что стало ключевым фактором в эволюции сложных культурных структур.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и совместной охоты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свидетельства эволюции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общество базируется на языке как форме сложного общения, позволяя обмениваться идеями и эмоциями для эффективного взаимодействия.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обеспечивает сохранение знаний и культурных традиций, формирует уникальные обычаи и законы, регулирующие поведение в обществе.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искусство развивают творческий потенциал и критическое мышление, укрепляя духовные и интеллектуальные основы сообщества.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способствуют прогрессу, передаче опыта и соблюдению этических норм, что ведёт к постоянному усложнению социальной структуры.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социальное существо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выявить биологические особенности, объединяющие человека с другими организмами и подчёркивает его эволюционное происхождение.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систематики важно для медицины, экологии и антропологии, влияя на разработку эффективных методов сохранения и улучшения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классификации способствует развитию научного мышления и расширяет представления о разнообразии жизни на Земле.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человека для биологии и общества
</a:t>
            </a:r>
            <a:endParaRPr lang="en-US" sz="23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для понимания человека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систематического положения человека раскрывает его связь с природой и помогает лучше понять процесс эволюции, формируя целостный научный взгляд на наше происхождение и уникальность.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2026-05-09T12:18:39Z</dcterms:created>
  <dcterms:modified xsi:type="dcterms:W3CDTF">2026-05-09T12:18:39Z</dcterms:modified>
</cp:coreProperties>
</file>