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синусов: связь сторон и углов треугольника
</a:t>
            </a:r>
            <a:endParaRPr lang="en-US" sz="3028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помогает находить стороны, углы и радиус окружности.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теорема синусов помогает решать задачи
</a:t>
            </a:r>
            <a:endParaRPr lang="en-US" sz="271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работает с любым треугольником и помогает находить недоступные расстояния, проверять пропорции и решать задачи на построение. Главное — правильно сопоставить сторону и противолежащий угол.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сторон и углов треугольника
</a:t>
            </a:r>
            <a:endParaRPr lang="en-US" sz="2728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a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ABC сторона a всегда лежит напротив угла A. Это соответствие нужно запомнить сразу, потому что именно с ним связаны все вычисления по теореме синусов.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b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Аналогично, сторона b находится напротив угла B. Если перепутать пары, получится неверная пропорция, даже когда вычисления выполнены аккуратно и без арифметических ошибок.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c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c соответствует углу C. Такое правило действует во всех формулах теоремы синусов и помогает быстро проверять, правильно ли составлено условие задачи.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синусов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отношения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каждой стороны треугольника к синусу противолежащего угла одинаково для всех трёх пар. Именно поэтому можно записать одну общую пропорцию.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имеет вид a/sin A = b/sin B = c/sin C. Она показывает, что стороны и углы связаны не случайно, а строгой зависимостью.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формула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этой записи можно находить неизвестные элементы треугольника, если известны нужные данные. Формула особенно полезна, когда треугольник не прямоугольный.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задач по теореме синусов
</a:t>
            </a:r>
            <a:endParaRPr lang="en-US" sz="216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 нахождения неизвестной стороны или угла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отношения сторон и синусов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сторона — больше угол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треугольника длиннее, то и угол напротив неё обычно больше. Теорема синусов помогает увидеть эту связь точно, а не только по рисунку.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вместо догадки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показывает, что пары a–A, b–B и c–C связаны одинаковым отношением. Это позволяет сравнивать элементы треугольника и делать выводы без лишних построений.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ответы получены, можно быстро убедиться, что большая сторона соответствует большему противолежащему углу. Такой смысл делает теорему синусов понятной и полезной.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Случаи, когда теорема синусов особенно удобна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и 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два угла и одна сторона, сначала легко найти третий угол по сумме 180°. После этого теорема синусов сразу помогает вычислить остальные стороны.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и противолежащий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даны две стороны и угол напротив одной из них, можно составить пропорцию и найти недостающий элемент. Этот случай часто встречается в задачах на треугольники.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особенно полезна при нахождении высот, расстояний и размеров фигур, которые нельзя измерить напрямую. Поэтому она часто встречается в школьной геометрии.
</a:t>
            </a:r>
            <a:endParaRPr lang="en-US" sz="12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чаще всего даны в задачах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типичные наборы условий. Они подсказывают, можно ли сразу применять теорему синусов или сначала нужно найти недостающий угол.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удобны задачи с двумя углами и одной стороной: в них быстрее всего получается полная схема треугольника.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типология задач по геометрии (обобщение)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суммой углов треугольника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Известны два угла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данные углы. Это помогает понять, чего не хватает для полного решения задачи и какой элемент можно найти первым.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Находят третий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 получают вычитанием из 180°. Так треугольник становится полностью определённым по углам, и можно применять теорему синусов.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Подставляют в 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всех нужных углов выбирают подходящую пропорцию и вычисляют неизвестную сторону или угол. В конце обязательно проверяют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 работы с теоремой синусов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записи помогают находить неизвестные элементы треугольника и связывают стороны с противолежащими углами.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работают только при правильном соответствии стороны и противолежащего угла; иначе результат будет неверным.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описанной окружности и расширенная форма теоремы
</a:t>
            </a:r>
            <a:endParaRPr lang="en-US" sz="2464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связь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запись объединяет все три стороны и их противолежащие углы в одно равенство. Благодаря этому можно сразу увидеть, что треугольник подчиняется одной общей пропорции, а не трём разным формулам.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окружностью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2R радиус описанной окружности становится общей величиной для всего треугольника. Он помогает связать стороны и углы даже тогда, когда напрямую известны только часть данных.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угол и одна сторона, расширенная форма теоремы позволяет находить другие стороны без дополнительных построений. Это особенно полезно в более сложных школьных задачах на треугольники.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башню с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можно выбрать две точки и измерить между ними базовую линию. Затем с помощью угломера находят направления на вершину башни. Получается треугольник, в котором одна сторона известна, а остальные можно вычислить по теореме синусов.
</a:t>
            </a:r>
            <a:endParaRPr lang="en-US" sz="1313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высоты холма без подъёма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вершине холма нельзя подойти, измеряют расстояние на ровной местности и два угла наблюдения. После этого треугольник уже можно рассчитать на бумаге. Такой способ экономит время и позволяет получить достаточно точный результат.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геодезиста на 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плана участка геодезисту часто нужно определить недоступную точку: угол здания, опору или ориентир за препятствием. Он снимает измерения с доступных мест, а затем по теореме синусов получает нужное расстояние.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пример измерения недоступного расстояния
</a:t>
            </a:r>
            <a:endParaRPr lang="en-US" sz="23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точность результата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показана сравнительная важность основных источников погрешности при решении задач. Это помогает заранее понять, на каком этапе стоит быть особенно аккуратным.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вклад обычно даёт ошибка измерения угла. Поэтому точность угломера и внимательная проверка вычислений важнее раннего округления.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источников погрешности в школьных задачах по 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теоремы синусов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пара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взять сторону и угол, которые не лежат напротив друг друга. Даже при верных вычислениях такой выбор приводит к неправильной пропорции и неверному ответу.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раннее округление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округлить промежуточный синус или длину слишком рано, итог заметно изменится. Лучше сохранять больше знаков до конца вычислений и округлять только ответ.
</a:t>
            </a:r>
            <a:endParaRPr lang="en-US" sz="124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единицах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градусы и десятичные значения записывают без проверки, а затем подставляют их в формулу как одно и то же. Перед решением важно убедиться, что режим калькулятора выбран правильно.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проверить, может ли такой треугольник существовать. Если ответ противоречит сумме углов или логике задачи, значит, в решении допущена ошибка.
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по теореме синусов
</a:t>
            </a:r>
            <a:endParaRPr lang="en-US" sz="264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школьной задачи по треугольнику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теоремы синусов с теоремой косинусов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удобна синусная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особенно полезна, если известны углы и хотя бы одна сторона. В такой ситуации легко найти недостающий элемент, не переходя к длинным дополнительным построениям.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дополняют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задаче часто используют обе теоремы последовательно. Сначала находят недостающий угол одной формулой, затем подставляют его в другую и заканчивают решение.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косинусная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чаще применяется, когда известны три стороны или две стороны и угол между ними. Она помогает вычислить угол или третью сторону, если синусная формула ещё не даёт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Обозначения, которые нужно помнить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стандартные обозначения треугольника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напоминает, как связаны буквы и элементы треугольника. Правильное соответствие помогает не перепутать сторону и противолежащий угол в формуле.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соответствие «буква угла — буква стороны напротив», формулу теоремы синусов применять намного проще и без лишних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справка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находить расстояния и углы без прямого измерения возникла ещё в астрономии и навигации. Математики искали удобные соотношения для треугольников.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 математике Востока и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связанные с теоремой синусов, развивались в трудах учёных разных стран. Эти знания постепенно стали частью общей геометрии и практических расчётов.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теорема синусов входит в число основных формул для решения треугольников. Её используют и в учебных задачах, и в прикладных измерениях.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теорема синусов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формула одинаково полезна и на уроке, и в реальных измерениях. Особенно ценна она там, где объект нельзя измерить напрямую.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польза теоремы синусов связана с неполными данными и труднодоступными объектами. Поэтому она важна и для практики, и для обучения.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областей применения теоремы синусов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Теорема, которая помогает видеть треугольник целиком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показывает, что стороны и углы треугольника связаны строгой пропорцией. Если правильно сопоставить элементы, можно находить неизвестные величины даже по небольшому числу данных.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2026-06-03T11:52:59Z</dcterms:created>
  <dcterms:modified xsi:type="dcterms:W3CDTF">2026-06-03T11:52:59Z</dcterms:modified>
</cp:coreProperties>
</file>