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слова-действия делают рассказ живым и понятным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рассказывать о действиях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Слова-действия вокруг нас каждый день
</a:t>
            </a:r>
            <a:endParaRPr lang="en-US" sz="2678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встречаем их в школе, дома и на улице: они помогают рассказать, кто что делает. Такие слова делают речь точной, а истории — живыми и понятными.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глагол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— это слово, которое называет действие или состояние: рисует, смеется, строит, спит, думает. По нему сразу ясно, что происходит с героем в предложении.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глагола рассказ часто кажется неполным. В нем будто есть герой, но нет самого главного движения, поэтому мысль звучит неясно и сухо.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помогают строить короткие и понятные предложения. Они подсказывают, что делает человек, животное или предмет, и делают речь живой и выразительной.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читает, а класс слушает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мальчик держит книгу и внимательно читает вслух. Рядом ребята слушают, а учитель улыбается. По слову-действию сразу понятно, кто занят делом и что именно происходит в комнате.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всё движется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рисует, мальчик прыгает, кот наблюдает, а ещё кто-то уже готов играть дальше. Такие действия легко заметить на картинке: герой есть, и у каждого героя своё занятие, совсем как в жизни.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действует и что он делает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в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читает, пишет и отвечает на уроке. Все видят действие прямо в этот момент, поэтому рассказ звучит живо и понятно.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играют, бегают и разговаривают во дворе. Настоящее время помогает описать то, что происходит именно сейчас, без лишних объяснений.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вечером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рисует, кто-то поет, а кто-то убирает игрушки. Слова настоящего времени будто показывают маленький фильм про обычный день.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сейчас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825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4919" y="1295150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4325" y="1311900"/>
            <a:ext cx="571500" cy="50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произошло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Вчерашний рассказ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помогает рассказать о том, что уже закончилось. Сразу ясно: действие было раньше, а теперь можно вспоминать его спокойно и последовательно.
</a:t>
            </a:r>
            <a:endParaRPr lang="en-US" sz="1367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позади
</a:t>
            </a:r>
            <a:pPr algn="l" indent="0" marL="0">
              <a:lnSpc>
                <a:spcPct val="100000"/>
              </a:lnSpc>
              <a:buNone/>
            </a:pPr>
            <a:r>
              <a:rPr lang="en-US" sz="14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использовали такие слова, когда говорим о празднике, прогулке или поездке. По ним легко понять, что событие уже стало историей, а не происходит сейчас.
</a:t>
            </a:r>
            <a:endParaRPr lang="en-US" sz="1475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делали герои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Играл, рисовала, прыгали, помог, построил — все эти формы показывают уже завершенное действие. Они помогают рассказу звучать как память о случившемся.
</a:t>
            </a:r>
            <a:endParaRPr lang="en-US" sz="136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еще будет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говорит о том, что действие случится позже: буду читать, будет рисовать, пойдем гулять. В этих словах слышится ожидание, как перед интересной прогулкой.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помогают рассказывать о планах, обещаниях и мечтах. Можно заранее сообщить, что завтра будет урок, потом будет игра, а вечером будет отдых.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делает речь удобной для разговоров о том, что еще впереди. Оно помогает смотреть не только на сегодняшний день, но и на следующий шаг.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собрать короткий рассказ о действии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выбрать героя, действие, время и слова-помощники для ясного предложения.
</a:t>
            </a:r>
            <a:endParaRPr lang="en-US" sz="129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706" y="1294125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9063" y="1336275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9263" y="1336275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4463" y="1294125"/>
            <a:ext cx="541500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44663" y="1296175"/>
            <a:ext cx="541500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уточняют действие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или медленно
</a:t>
            </a:r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помогает понять, с какой скоростью происходит действие. Можно не просто идти, а идти быстро, или, наоборот, медленно, как сонный черепаший шаг.
</a:t>
            </a:r>
            <a:endParaRPr lang="en-US" sz="1111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 или громко
</a:t>
            </a:r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показывают силу звука. Ребенок может говорить тихо на уроке или громко звать друга на площадке — и смысл сразу становится точнее.
</a:t>
            </a:r>
            <a:endParaRPr lang="en-US" sz="1228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
</a:t>
            </a:r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рисует аккуратно, значит, он старается и не спешит. Это маленькое слово добавляет к действию аккуратность, будто кисточка танцует по бумаге.
</a:t>
            </a:r>
            <a:endParaRPr lang="en-US" sz="1231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Весело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Весело — это когда действие приносит радость. Можно играть весело, петь весело или смеяться весело, и рассказ сразу становится дружелюбнее и ярче.
</a:t>
            </a:r>
            <a:endParaRPr lang="en-US" sz="1169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 и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не заменяют глагол, а уточняют его. Они помогают увидеть, как именно действует герой, и делают предложение более понятным и живым.
</a:t>
            </a:r>
            <a:endParaRPr lang="en-US" sz="125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— много дел
</a:t>
            </a:r>
            <a:pPr algn="ctr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ученик читает, потом пишет в тетради и считает примеры. На уроке он отвечает, а на перемене рисует и играет. Один герой за день успевает немало, если подобрать разные глаголы.
</a:t>
            </a:r>
            <a:endParaRPr lang="en-US" sz="1328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тетрадь и карандаши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лежат книга, тетрадь и карандаши. С ними ребенок читает, записывает ответы и аккуратно чертит линии. Предложения становятся интереснее, когда каждое действие названо точно и без повторов.
</a:t>
            </a:r>
            <a:endParaRPr lang="en-US" sz="1267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проходит по-разному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слушает, потом объясняет, затем решает задачу и отдыхает с друзьями. Если менять глаголы, рассказ не утомляет и звучит как настоящий школьный день, а не как одно длинное «делает-делает».
</a:t>
            </a:r>
            <a:endParaRPr lang="en-US" sz="1267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герой может делать много дел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Старайтесь не заменять все действия одним словом «делать». Если герой строит, моет, ищет или кормит, точный глагол сразу показывает, что именно происходит.
</a:t>
            </a:r>
            <a:endParaRPr lang="en-US" sz="157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Подходящее слово помогает увидеть картинку в голове. Читатель понимает не просто действие, а его смысл, поэтому предложение звучит ярче, яснее и интереснее.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подбирать глагол по герою и ситуации. Мальчик не «делает» уроки, а пишет, считает, читает или отвечает — в зависимости от того, что он сейчас выполняет.
</a:t>
            </a:r>
            <a:endParaRPr lang="en-US" sz="1523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глагол, тем меньше нужно лишних пояснений. Одно удачное слово может заменить целую длинную фразу и сделать рассказ аккуратным и живым.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выбирать точные слова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07078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пути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091963" y="351415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герой может прыгать, лететь, плыть или ползти. Такое слово помогает представить, как именно он движется и что встречает вокруг себя.
</a:t>
            </a:r>
            <a:endParaRPr lang="en-US" sz="978" dirty="0"/>
          </a:p>
        </p:txBody>
      </p:sp>
      <p:sp>
        <p:nvSpPr>
          <p:cNvPr id="11" name="Text 3"/>
          <p:cNvSpPr txBox="1"/>
          <p:nvPr/>
        </p:nvSpPr>
        <p:spPr>
          <a:xfrm>
            <a:off x="1406563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вперёд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436563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движения показывают, как герой начинает путь: идет, шагает, бежит. Уже по ним видно, что действие связано с дорогой и перемещением.
</a:t>
            </a:r>
            <a:endParaRPr lang="en-US" sz="978" dirty="0"/>
          </a:p>
        </p:txBody>
      </p:sp>
      <p:sp>
        <p:nvSpPr>
          <p:cNvPr id="13" name="Text 5"/>
          <p:cNvSpPr txBox="1"/>
          <p:nvPr/>
        </p:nvSpPr>
        <p:spPr>
          <a:xfrm>
            <a:off x="638158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Прибытие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6411588" y="351415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становится ясно, где герой оказался. Глаголы движения помогают рассказать не только о пути, но и о его результате.
</a:t>
            </a:r>
            <a:endParaRPr lang="en-US" sz="1092" dirty="0"/>
          </a:p>
        </p:txBody>
      </p:sp>
      <p:sp>
        <p:nvSpPr>
          <p:cNvPr id="15" name="Text 7"/>
          <p:cNvSpPr txBox="1"/>
          <p:nvPr/>
        </p:nvSpPr>
        <p:spPr>
          <a:xfrm>
            <a:off x="472618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цели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475618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движение продолжается, глагол подсказывает, куда спешит герой. Мы сразу понимаем, что он не стоит на месте, а куда-то добирается.
</a:t>
            </a:r>
            <a:endParaRPr lang="en-US" sz="994" dirty="0"/>
          </a:p>
        </p:txBody>
      </p:sp>
      <p:sp>
        <p:nvSpPr>
          <p:cNvPr id="17" name="Text 9"/>
          <p:cNvSpPr txBox="1"/>
          <p:nvPr/>
        </p:nvSpPr>
        <p:spPr>
          <a:xfrm>
            <a:off x="354500" y="320675"/>
            <a:ext cx="6575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движения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читает, а собака ждёт
</a:t>
            </a:r>
            <a:pPr algn="l" indent="0" marL="0">
              <a:lnSpc>
                <a:spcPct val="100000"/>
              </a:lnSpc>
              <a:buNone/>
            </a:pPr>
            <a:r>
              <a:rPr lang="en-US" sz="13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окна мальчик сидит с книгой и внимательно читает. Рядом собака спокойно лежит на коврике и смотрит на него. У каждого героя своё действие, и именно глагол помогает это увидеть без лишних слов.
</a:t>
            </a:r>
            <a:endParaRPr lang="en-US" sz="1353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и кошка в 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летит над двором, легко расправив крылья. Внизу кошка крадётся вдоль забора и осторожно смотрит по сторонам. Один и тот же момент выглядит по-разному, потому что у каждого героя свой точный глагол.
</a:t>
            </a:r>
            <a:endParaRPr lang="en-US" sz="132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на площадке
</a:t>
            </a:r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прыгает через скакалку, мальчик бежит к качелям, а малыш весело машет рукой. На площадке всё движется, и каждое действие можно назвать своим словом. Так картинка становится яркой и понятной.
</a:t>
            </a:r>
            <a:endParaRPr lang="en-US" sz="135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истории о разных героях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 коротком рассказе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 героя: кто именно действует. Потом скажи, что он делает. Такой порядок сразу помогает понять, о ком идёт речь и какое действие происходит.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добавь место и время: дома, во дворе, утром, вчера, потом. Эти слова делают рассказ точнее и помогают представить событие без догадок.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части стоят на своих местах, предложение читается легко. Например: Маша утром читает дома. Коротко, ясно и ничего не перепутано.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78186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 в рассказе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143600" y="2420775"/>
            <a:ext cx="13887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72250" y="2942063"/>
            <a:ext cx="19314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начинает действие. Это слово помогает открыть рассказ и показать, что событие ещё только разворачивается.
</a:t>
            </a:r>
            <a:endParaRPr lang="en-US" sz="1444" dirty="0"/>
          </a:p>
        </p:txBody>
      </p:sp>
      <p:sp>
        <p:nvSpPr>
          <p:cNvPr id="10" name="Text 4"/>
          <p:cNvSpPr txBox="1"/>
          <p:nvPr/>
        </p:nvSpPr>
        <p:spPr>
          <a:xfrm>
            <a:off x="3564125" y="919138"/>
            <a:ext cx="19314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или затем показывают следующий шаг. Сразу понятно, что одно действие сменяет другое, и история движется дальше.
</a:t>
            </a:r>
            <a:endParaRPr lang="en-US" sz="1433" dirty="0"/>
          </a:p>
        </p:txBody>
      </p:sp>
      <p:sp>
        <p:nvSpPr>
          <p:cNvPr id="11" name="Text 5"/>
          <p:cNvSpPr txBox="1"/>
          <p:nvPr/>
        </p:nvSpPr>
        <p:spPr>
          <a:xfrm>
            <a:off x="3850500" y="2420775"/>
            <a:ext cx="13887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 затем
</a:t>
            </a:r>
            <a:endParaRPr lang="en-US" sz="1536" dirty="0"/>
          </a:p>
        </p:txBody>
      </p:sp>
      <p:sp>
        <p:nvSpPr>
          <p:cNvPr id="12" name="Text 6"/>
          <p:cNvSpPr txBox="1"/>
          <p:nvPr/>
        </p:nvSpPr>
        <p:spPr>
          <a:xfrm>
            <a:off x="6241700" y="2942063"/>
            <a:ext cx="19314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события продолжаются, а наконец история заканчивается. Такие слова связывают действия в аккуратную цепочку и помогают не потерять порядок.
</a:t>
            </a:r>
            <a:endParaRPr lang="en-US" sz="1269" dirty="0"/>
          </a:p>
        </p:txBody>
      </p:sp>
      <p:sp>
        <p:nvSpPr>
          <p:cNvPr id="13" name="Text 7"/>
          <p:cNvSpPr txBox="1"/>
          <p:nvPr/>
        </p:nvSpPr>
        <p:spPr>
          <a:xfrm>
            <a:off x="6527350" y="2420775"/>
            <a:ext cx="13887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 наконец
</a:t>
            </a:r>
            <a:endParaRPr lang="en-US" sz="117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вокруг и замечай действия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можно заметить, кто бегает, кто разговаривает, а кто помогает другу. Такие наблюдения подсказывают интересные глаголы и делают рассказ живым.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наблюдения рождается рассказ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смотреть вокруг, легко собрать короткую историю из обычных дел. Один день в школе, во дворе или дома уже готов стать маленьким текстом.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заменяй действие предметом. Правильно сказать: Мальчик бежит. Неправильно путать, кто выполняет действие, и само действие — тогда смысл сразу становится странным.
</a:t>
            </a:r>
            <a:endParaRPr lang="en-US" sz="1545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выбирай слишком общее слово, если можно сказать точнее. Вместо «делает» лучше подобрать «строит», «моет», «слушает» или «собирает».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усложняй предложение лишними словами. Короткая фраза помогает быстрее понять, кто действует, что происходит и когда это случается.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Проверяй, можно ли представить картинку по твоему предложению. Если да, значит, слова выбраны удачно и рассказ звучит ясно.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 как их избежать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рассказ о действии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помогают быстро понять, есть ли в предложении герой, действие и нужные уточнения.
</a:t>
            </a:r>
            <a:endParaRPr lang="en-US" sz="153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4356" y="1295150"/>
            <a:ext cx="338438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0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3169" y="1295150"/>
            <a:ext cx="473813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Пробуем читать короткие предложения
</a:t>
            </a:r>
            <a:endParaRPr lang="en-US" sz="2801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 конструктором
</a:t>
            </a:r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аккуратно собирает конструктор и очень старается. По слову «собирает» сразу понятно, что он занят делом, а не просто держит коробку.
</a:t>
            </a:r>
            <a:endParaRPr lang="en-US" sz="1389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на коврике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тихо спит на коврике и никому не мешает. Точный глагол помогает увидеть спокойную картинку и почувствовать настроение героя.
</a:t>
            </a:r>
            <a:endParaRPr lang="en-US" sz="1505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 завтра
</a:t>
            </a:r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завтра пойдем в библиотеку и возьмём новые книги. Здесь глагол подсказывает будущее действие, поэтому сразу ясно: событие ещё впереди.
</a:t>
            </a:r>
            <a:endParaRPr lang="en-US" sz="146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мы умеем рассказывать о действиях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научились находить глаголы, выбирать точные слова и добавлять время, место и слова-связки. Теперь любой короткий рассказ получается понятным, живым и совсем не скучным.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2026-05-22T01:02:22Z</dcterms:created>
  <dcterms:modified xsi:type="dcterms:W3CDTF">2026-05-22T01:02:22Z</dcterms:modified>
</cp:coreProperties>
</file>