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Прирождённые разрушители в природе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Силы природы умеют и разрушать, и обновлять мир.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— часть перемен в природе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разрушение не всегда плохое: огонь, вода и ветер могут менять ландшафт, помогая появляться новым растениям, почвам и руслам рек.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67" y="1253430"/>
            <a:ext cx="382725" cy="437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779" y="2001675"/>
            <a:ext cx="451200" cy="360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729" y="2675505"/>
            <a:ext cx="437400" cy="437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2729" y="3385530"/>
            <a:ext cx="437400" cy="437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2729" y="4096568"/>
            <a:ext cx="437400" cy="437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Вулканы: огонь из недр Земли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1016387" y="125095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Раскалённая лава вытекает из вулкана и сжигает траву, кусты и постройки на своём пути. Она движется медленно, но почти не оставляет шансов тому, что встречает.
</a:t>
            </a:r>
            <a:endParaRPr lang="en-US" sz="800" dirty="0"/>
          </a:p>
        </p:txBody>
      </p:sp>
      <p:sp>
        <p:nvSpPr>
          <p:cNvPr id="16" name="Text 3"/>
          <p:cNvSpPr txBox="1"/>
          <p:nvPr/>
        </p:nvSpPr>
        <p:spPr>
          <a:xfrm>
            <a:off x="1007875" y="196097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Пепел и газы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Вулканический пепел поднимается высоко в воздух и делает его тяжёлым для дыхания. Горячие газы тоже опасны: они могут закрыть небо серой пеленой и навредить людям и животным.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1016387" y="267303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острова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извержений иногда появляются новые острова, горы и каменные поля. Так вулканы не только разрушают, но и создают на Земле совсем новые места.
</a:t>
            </a:r>
            <a:endParaRPr lang="en-US" sz="800" dirty="0"/>
          </a:p>
        </p:txBody>
      </p:sp>
      <p:sp>
        <p:nvSpPr>
          <p:cNvPr id="18" name="Text 5"/>
          <p:cNvSpPr txBox="1"/>
          <p:nvPr/>
        </p:nvSpPr>
        <p:spPr>
          <a:xfrm>
            <a:off x="1016387" y="338305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Плодородная почва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вулканический пепел превращается в полезную почву. На ней хорошо растут растения, поэтому вокруг многих вулканов появляются зелёные и очень живые участки земли.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1016387" y="409409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вулканы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известные вулканы находятся в Исландии, Индонезии, Японии и на Камчатке. Эти места напоминают, что огонь из недр Земли бывает очень мощным.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Землетрясения: когда дрожит земля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106625" y="1570700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плит
</a:t>
            </a:r>
            <a:pPr algn="l" indent="0" marL="0">
              <a:lnSpc>
                <a:spcPct val="115000"/>
              </a:lnSpc>
              <a:buNone/>
            </a:pPr>
            <a:r>
              <a:rPr lang="en-US" sz="4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Землетрясение начинается, когда огромные плиты земной коры сдвигаются и давят друг на друга. Из-за этого земля начинает дрожать, словно под ней кто-то осторожно стучит.
</a:t>
            </a:r>
            <a:endParaRPr lang="en-US" sz="860" dirty="0"/>
          </a:p>
        </p:txBody>
      </p:sp>
      <p:sp>
        <p:nvSpPr>
          <p:cNvPr id="12" name="Text 3"/>
          <p:cNvSpPr txBox="1"/>
          <p:nvPr/>
        </p:nvSpPr>
        <p:spPr>
          <a:xfrm>
            <a:off x="5106625" y="2176352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чувствуют люди
</a:t>
            </a:r>
            <a:pPr algn="l" indent="0" marL="0">
              <a:lnSpc>
                <a:spcPct val="115000"/>
              </a:lnSpc>
              <a:buNone/>
            </a:pPr>
            <a:r>
              <a:rPr lang="en-US" sz="4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толчков люди и животные пугаются, потому что всё вокруг начинает качаться. Могут звенеть окна, падать книги, а устоять на месте становится трудно даже взрослым.
</a:t>
            </a:r>
            <a:endParaRPr lang="en-US" sz="860" dirty="0"/>
          </a:p>
        </p:txBody>
      </p:sp>
      <p:sp>
        <p:nvSpPr>
          <p:cNvPr id="13" name="Text 4"/>
          <p:cNvSpPr txBox="1"/>
          <p:nvPr/>
        </p:nvSpPr>
        <p:spPr>
          <a:xfrm>
            <a:off x="5106625" y="2782010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4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землетрясение может треснуть стены домов, сломать дороги и повредить мосты. Иногда после него появляются завалы, из-за которых путь становится опасным или совсем закрытым.
</a:t>
            </a:r>
            <a:endParaRPr lang="en-US" sz="860" dirty="0"/>
          </a:p>
        </p:txBody>
      </p:sp>
      <p:sp>
        <p:nvSpPr>
          <p:cNvPr id="14" name="Text 5"/>
          <p:cNvSpPr txBox="1"/>
          <p:nvPr/>
        </p:nvSpPr>
        <p:spPr>
          <a:xfrm>
            <a:off x="5106625" y="3387663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землетрясение иногда вызывает оползни, а в море — цунами. Поэтому такие события опасны не только сами по себе, но и тем, что запускают другие бедствия.
</a:t>
            </a:r>
            <a:endParaRPr lang="en-US" sz="860" dirty="0"/>
          </a:p>
        </p:txBody>
      </p:sp>
      <p:sp>
        <p:nvSpPr>
          <p:cNvPr id="15" name="Text 6"/>
          <p:cNvSpPr txBox="1"/>
          <p:nvPr/>
        </p:nvSpPr>
        <p:spPr>
          <a:xfrm>
            <a:off x="5106625" y="3993328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4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наблюдают за сейсмическими районами, чтобы лучше понимать, где земля особенно неспокойна. Это помогает заранее готовиться и уменьшать вред от сильных толчков.
</a:t>
            </a:r>
            <a:endParaRPr lang="en-US" sz="86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Ураганы и сильный ветер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382025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быстрый ветер
</a:t>
            </a:r>
            <a:pPr algn="l" indent="0" marL="0">
              <a:lnSpc>
                <a:spcPct val="115000"/>
              </a:lnSpc>
              <a:buNone/>
            </a:pPr>
            <a:r>
              <a:rPr lang="en-US" sz="4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Ураганный ветер движется стремительно и может за короткое время повалить деревья, сорвать крышу и поднять волны на море. Его сила особенно заметна, когда всё вокруг начинает лететь.
</a:t>
            </a:r>
            <a:endParaRPr lang="en-US" sz="941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297189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Смерч
</a:t>
            </a:r>
            <a:pPr algn="l" indent="0" marL="0">
              <a:lnSpc>
                <a:spcPct val="115000"/>
              </a:lnSpc>
              <a:buNone/>
            </a:pPr>
            <a:r>
              <a:rPr lang="en-US" sz="4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Смерч похож на вращающуюся воздушную воронку. Он узкий, но очень сильный, поэтому может вырывать ветки, ломать лёгкие строения и оставлять на земле настоящий беспорядок.
</a:t>
            </a:r>
            <a:endParaRPr lang="en-US" sz="966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212364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местности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сильного ветра остаются поваленные стволы, сломанные ветки и разбросанный мусор. Картина бывает немного грустной, будто природа устроила большой и шумный беспорядок.
</a:t>
            </a:r>
            <a:endParaRPr lang="en-US" sz="960" dirty="0"/>
          </a:p>
        </p:txBody>
      </p:sp>
      <p:sp>
        <p:nvSpPr>
          <p:cNvPr id="12" name="Text 5"/>
          <p:cNvSpPr txBox="1"/>
          <p:nvPr/>
        </p:nvSpPr>
        <p:spPr>
          <a:xfrm>
            <a:off x="867050" y="4107658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он опасен
</a:t>
            </a:r>
            <a:pPr algn="l" indent="0" marL="0">
              <a:lnSpc>
                <a:spcPct val="115000"/>
              </a:lnSpc>
              <a:buNone/>
            </a:pPr>
            <a:r>
              <a:rPr lang="en-US" sz="5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сильного ветра не только в его силе, но и в скорости. Он появляется быстро, и у людей бывает совсем мало времени, чтобы спрятаться и защититься.
</a:t>
            </a:r>
            <a:endParaRPr lang="en-US" sz="110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превращает обычный день в наводнение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8287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идут дожди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дней или даже недель дождя наполняют реки и ручьи. Вода поднимается всё выше и начинает выходить за привычные берега.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406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заливает всё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Улицы, поля и дома оказываются под водой. Она смывает почву, уносит вещи и мешает людям ходить, работать и добираться до нужных мест.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984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отступления воды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уходит, на земле часто остаётся ил. Этот тонкий слой грязи может сделать почву более плодородной, хотя само наводнение остаётся очень опасным.
</a:t>
            </a:r>
            <a:endParaRPr lang="en-US" sz="82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бедствие меняет местность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природное событие запускает разрушение, помощь и последующее обновление территории.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и проходит лесной пожар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13775" y="2038750"/>
            <a:ext cx="21270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огня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может вспыхнуть от молнии, сухой погоды или неосторожного обращения с огнём. В лесу огонь очень быстро находит сухую траву и ветки.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501438" y="2038750"/>
            <a:ext cx="21270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распространение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Пламя за короткое время уничтожает кусты, траву и деревья. Дым поднимается высоко и становится вредным для людей, зверей и птиц.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089094" y="2038750"/>
            <a:ext cx="21270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восстановление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сильного пожара лес оживает медленно. Новым растениям нужно время, и иногда на восстановление уходят многие годы.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Засуха: когда дождя слишком мало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0150" y="1378225"/>
            <a:ext cx="25623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земля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дождей долго нет, земля становится твёрдой и растрескивается. По такой поверхности трудно расти растениям, а маленькие ручьи постепенно почти исчезают.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90848" y="1378225"/>
            <a:ext cx="25623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 растениям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 вянет, листья сохнут, а поля и сады страдают сильнее всего. Без воды растениям не хватает сил, и зелёный цвет быстро сменяется серым и жёлтым.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961541" y="1378225"/>
            <a:ext cx="25623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 животным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Животным становится нелегко найти воду и свежую траву. Им приходится уходить дальше в поисках еды, а иногда и вовсе менять привычные места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150" y="2906695"/>
            <a:ext cx="8917800" cy="19420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Оползни и лавины: всё скатывается вниз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5949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Оползень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Оползень — это когда земля, глина и камни сползают со склона вниз. Такое движение может внезапно перекрыть дорогу и повредить дома у подножия.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783424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Лавина — это быстрый сход снега с горы. Снег несётся вниз с большой силой и может накрыть всё на своём пути, словно белая волна.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014699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возникают
</a:t>
            </a:r>
            <a:pPr algn="l" indent="0" marL="0">
              <a:lnSpc>
                <a:spcPct val="115000"/>
              </a:lnSpc>
              <a:buNone/>
            </a:pPr>
            <a:r>
              <a:rPr lang="en-US" sz="4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Оползни и лавины часто случаются после сильных дождей, снегопадов или землетрясений. Склон становится неустойчивым, и верхний слой земли или снега начинает скользить.
</a:t>
            </a:r>
            <a:endParaRPr lang="en-US" sz="905" dirty="0"/>
          </a:p>
        </p:txBody>
      </p:sp>
      <p:sp>
        <p:nvSpPr>
          <p:cNvPr id="13" name="Text 5"/>
          <p:cNvSpPr txBox="1"/>
          <p:nvPr/>
        </p:nvSpPr>
        <p:spPr>
          <a:xfrm>
            <a:off x="7245975" y="1484367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они опасны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явления очень опасны для людей, машин и домов. Поэтому в горах и на склонах нужно быть особенно внимательными и не подходить близко к опасным местам.
</a:t>
            </a:r>
            <a:endParaRPr lang="en-US" sz="92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475" y="1295896"/>
            <a:ext cx="1089900" cy="1089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8037" y="1295896"/>
            <a:ext cx="1089900" cy="1089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42449" y="1295896"/>
            <a:ext cx="1362375" cy="1089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разрушители в лесу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25025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Короеды под корой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Короеды поселяются под корой и прокладывают ходы в древесине. Дерево теряет силы, хуже получает питание и постепенно слабеет, даже если снаружи оно ещё выглядит живым.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67562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Термиты в древесине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Термиты работают тихо и незаметно, выедая дерево изнутри. Постройки, пни и сухие стволы могут разрушаться очень быстро, хотя снаружи долго не видно серьёзных повреждений.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828211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Опасность, которую не сразу заметишь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вредители действуют скрытно, поэтому человек часто замечает проблему слишком поздно. За один сезон они способны повредить много деревьев и сильно изменить лесной участок.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Саранча: стаи, которые съедают зелень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06625" y="1570700"/>
            <a:ext cx="3464100" cy="9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нашествие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Саранча летит огромными стаями и почти без остановки поедает листья, стебли и зёрна. За короткое время зелёное поле может стать пустым и серым.
</a:t>
            </a:r>
            <a:endParaRPr lang="en-US" sz="1184" dirty="0"/>
          </a:p>
        </p:txBody>
      </p:sp>
      <p:sp>
        <p:nvSpPr>
          <p:cNvPr id="10" name="Text 3"/>
          <p:cNvSpPr txBox="1"/>
          <p:nvPr/>
        </p:nvSpPr>
        <p:spPr>
          <a:xfrm>
            <a:off x="5106625" y="2593544"/>
            <a:ext cx="3464100" cy="9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Урон для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саранча уничтожает посевы, люди теряют часть урожая и запасов пищи. Это особенно тяжело для деревень и хозяйств, где каждый колос очень важен.
</a:t>
            </a:r>
            <a:endParaRPr lang="en-US" sz="1184" dirty="0"/>
          </a:p>
        </p:txBody>
      </p:sp>
      <p:sp>
        <p:nvSpPr>
          <p:cNvPr id="11" name="Text 4"/>
          <p:cNvSpPr txBox="1"/>
          <p:nvPr/>
        </p:nvSpPr>
        <p:spPr>
          <a:xfrm>
            <a:off x="5106625" y="3616397"/>
            <a:ext cx="3464100" cy="9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Сбои 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такого нашествия животным тоже становится труднее: уменьшается количество травы, семян и молодых побегов. Стая летит дальше, оставляя за собой голую землю.
</a:t>
            </a:r>
            <a:endParaRPr lang="en-US" sz="118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400" y="1150787"/>
            <a:ext cx="3246000" cy="13884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9600" y="1150810"/>
            <a:ext cx="3238500" cy="1388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грибы-разрушители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38800" y="2812946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уборщики леса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упавшем стволе быстро появляются бактерии и грибы. Они разлагают старую древесину, листья и остатки растений, словно маленькая команда уборщиков. Без них лес быстро превратился бы в завал из сухих веток.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29300" y="2812934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микробы становятся вредными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бактерии и грибы полезны. Некоторые вызывают гниль плодов, пятна на листьях и болезни корней. На увеличенном изображении такие колонии выглядят как крошечные пятна, нити или пушистые налёты.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природе нужны разрушения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382025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Освобождается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старое дерево падает или пожар убирает сухую траву, на освободившемся месте появляются новые ростки. У молодых растений становится больше света, воды и пространства для роста.
</a:t>
            </a:r>
            <a:endParaRPr lang="en-US" sz="930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297189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обновляется
</a:t>
            </a:r>
            <a:pPr algn="l" indent="0" marL="0">
              <a:lnSpc>
                <a:spcPct val="115000"/>
              </a:lnSpc>
              <a:buNone/>
            </a:pPr>
            <a:r>
              <a:rPr lang="en-US" sz="5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извержения вулкана на поверхности остаются пепел и камни. Со временем они превращаются в новую почву, в которой могут поселиться травы, кусты и деревья.
</a:t>
            </a:r>
            <a:endParaRPr lang="en-US" sz="1048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212364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меняют путь
</a:t>
            </a:r>
            <a:pPr algn="l" indent="0" marL="0">
              <a:lnSpc>
                <a:spcPct val="115000"/>
              </a:lnSpc>
              <a:buNone/>
            </a:pPr>
            <a:r>
              <a:rPr lang="en-US" sz="5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Наводнение может проложить воде другой маршрут. Река отступает, оставляя новые берега, лужайки и слои ила, а вместе с ними — возможность для новой жизни.
</a:t>
            </a:r>
            <a:endParaRPr lang="en-US" sz="1069" dirty="0"/>
          </a:p>
        </p:txBody>
      </p:sp>
      <p:sp>
        <p:nvSpPr>
          <p:cNvPr id="12" name="Text 5"/>
          <p:cNvSpPr txBox="1"/>
          <p:nvPr/>
        </p:nvSpPr>
        <p:spPr>
          <a:xfrm>
            <a:off x="867050" y="4107658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начинает заново
</a:t>
            </a:r>
            <a:pPr algn="l" indent="0" marL="0">
              <a:lnSpc>
                <a:spcPct val="115000"/>
              </a:lnSpc>
              <a:buNone/>
            </a:pPr>
            <a:r>
              <a:rPr lang="en-US" sz="4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не всегда ставит точку. Чаще оно становится началом следующего этапа, где старое уступает место свежим растениям, новым убежищам и другим природным соседям.
</a:t>
            </a:r>
            <a:endParaRPr lang="en-US" sz="99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защищает себя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733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корни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растения пускают длинные корни глубоко в землю. Так им легче держаться на склонах и находить воду, даже когда верхний слой почвы становится сухим.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066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Листопад в жару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деревья сбрасывают листья в сухой сезон, чтобы не терять влагу. Это похоже на природный режим экономии, очень полезный в жаркую погоду.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066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ветер под контролем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задерживают лишнюю воду, а леса немного ослабляют силу ветра. Получается тихая, но важная защита, которую природа создаёт сама без строителей и машин.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Укрытия для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 строят норы, гнёзда и логова, чтобы прятаться от холода, жары и врагов. Такое убежище помогает им пережить трудные дни спокойнее и безопаснее.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95" y="2575282"/>
            <a:ext cx="2888372" cy="20760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7763" y="2575282"/>
            <a:ext cx="2888372" cy="20760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2940" y="2575282"/>
            <a:ext cx="2888372" cy="207601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уменьшают ущерб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96676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Дамбы и берега под защитой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вода не разливалась слишком широко, люди строят дамбы и укрепляют берега. Такие сооружения помогают защитить дома, дороги и поля от сильного наводнения.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361844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Следим за землёй и небом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приборы замечают землетрясения, ветер, дождь и другие опасные изменения. Чем раньше люди узнают о бедствии, тем быстрее смогут подготовиться и уйти в безопасное место.
</a:t>
            </a:r>
            <a:endParaRPr lang="en-US" sz="1069" dirty="0"/>
          </a:p>
        </p:txBody>
      </p:sp>
      <p:sp>
        <p:nvSpPr>
          <p:cNvPr id="14" name="Text 4"/>
          <p:cNvSpPr txBox="1"/>
          <p:nvPr/>
        </p:nvSpPr>
        <p:spPr>
          <a:xfrm>
            <a:off x="6327022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защищают заранее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лесах делают пожарные полосы, чтобы огонь не распространялся слишком быстро. После пожара люди высаживают новые деревья, и лесу легче снова стать зелёным.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действуют спасатели при бедствии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служб помощи во время природной опасности и после неё.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событие показало, что природная сила может влиять не только на землю, но и на воздух, небо и жизнь людей далеко вокруг.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1883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извержение Кракатау сильно изменило острова и погоду в регионе.
</a:t>
            </a:r>
            <a:endParaRPr lang="en-US" sz="1383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об извержении Кракатау в 1883 году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 природных разрушителях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5949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бывают разными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разрушители могут быть огромными, как ураган или вулкан, и почти незаметными, как грибок или короед. Но каждый из них способен сильно изменить место вокруг себя.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783424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действие быстрое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ломают деревья и дома за минуты, другие медленно портят почву, растения или древесину. В обоих случаях перемены происходят быстрее, чем человек успевает привыкнуть.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99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природы это часть пути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разрушения начинается восстановление. Появляются молодые растения, новые укрытия и свежая почва, а старые следы постепенно исчезают, словно природа аккуратно переворачивает страницу.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245974" y="148440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Людям важно быть внимательными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таких сил помогает вовремя замечать опасность, беречь леса и поля, а также лучше защищать дом, школу и город от неприятных сюрпризов.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и обновление идут рядом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разрушители могут пугать, но они напоминают: мир вокруг живой и меняется каждый день. Если быть внимательными, природу можно лучше понимать и беречь.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2026-05-26T09:44:39Z</dcterms:created>
  <dcterms:modified xsi:type="dcterms:W3CDTF">2026-05-26T09:44:39Z</dcterms:modified>
</cp:coreProperties>
</file>